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26"/>
  </p:notesMasterIdLst>
  <p:sldIdLst>
    <p:sldId id="256" r:id="rId4"/>
    <p:sldId id="264" r:id="rId5"/>
    <p:sldId id="301" r:id="rId6"/>
    <p:sldId id="268" r:id="rId7"/>
    <p:sldId id="270" r:id="rId8"/>
    <p:sldId id="593" r:id="rId9"/>
    <p:sldId id="587" r:id="rId10"/>
    <p:sldId id="588" r:id="rId11"/>
    <p:sldId id="589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590" r:id="rId21"/>
    <p:sldId id="591" r:id="rId22"/>
    <p:sldId id="592" r:id="rId23"/>
    <p:sldId id="604" r:id="rId24"/>
    <p:sldId id="60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BFA8D-ED0F-43B8-9211-A16B11CC0714}" v="12" dt="2022-05-02T20:47:0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0"/>
    <p:restoredTop sz="95741"/>
  </p:normalViewPr>
  <p:slideViewPr>
    <p:cSldViewPr snapToGrid="0" snapToObjects="1">
      <p:cViewPr varScale="1">
        <p:scale>
          <a:sx n="104" d="100"/>
          <a:sy n="104" d="100"/>
        </p:scale>
        <p:origin x="1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2:54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3:04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3:06.0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76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77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78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79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0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1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2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3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2:55.0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4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5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6:29:35.586"/>
    </inkml:context>
    <inkml:brush xml:id="br0">
      <inkml:brushProperty name="width" value="0.2" units="cm"/>
      <inkml:brushProperty name="height" value="0.2" units="cm"/>
      <inkml:brushProperty name="color" value="#BFBFB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2:55.9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2:5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2:58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2:59.4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3:02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3:03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23:23:04.0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521D1-3A0B-6F46-BAC5-F567A6E1A487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96A91-50AF-8740-A55D-D0CB1DBA9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confused or curious about anything please pipe in! or write questions in the chat for me to answer at the end!</a:t>
            </a:r>
          </a:p>
          <a:p>
            <a:endParaRPr lang="en-US" dirty="0"/>
          </a:p>
          <a:p>
            <a:r>
              <a:rPr lang="en-US" dirty="0"/>
              <a:t>I’m going to start really broad talk about patterns we are seeing at a global scale and how whole ecosystems are responding</a:t>
            </a:r>
          </a:p>
          <a:p>
            <a:r>
              <a:rPr lang="en-US" dirty="0"/>
              <a:t>Then end really specific and talk about what light pollution is doing to individual birds (which is what I study!)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35E38-37D5-6146-BF23-AC11A1D1E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0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35E38-37D5-6146-BF23-AC11A1D1E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34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35E38-37D5-6146-BF23-AC11A1D1E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4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35E38-37D5-6146-BF23-AC11A1D1E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76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found no change in the oscillation of circadian gene expression.  Apologies for how busy this slide is, this is 5 circadian clock genes and expression levels in the brain, as well as the liver </a:t>
            </a:r>
          </a:p>
          <a:p>
            <a:endParaRPr lang="en-US" dirty="0"/>
          </a:p>
          <a:p>
            <a:r>
              <a:rPr lang="en-US" dirty="0"/>
              <a:t>And the main take away is that there was no shift in the rhythm or amplitude of expression for any of the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F1A02-2A7C-A94C-BDE7-7A0D2275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6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9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1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9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1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80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49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1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6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58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2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63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57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08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5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070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68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556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7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29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866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7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3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9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5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3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0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3D4EB-27C7-7945-9F5D-7C8A853F220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03A0A-FB93-F949-BBB1-E1A6A3BB5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690B-275D-5B46-9144-C18D73B3FC4C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3DE78-4F7B-FF4A-9269-CCD073CC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F4213-4A69-D54D-964F-645787C404B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C4F02-80AB-474F-A5BD-0962128E1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3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laasam/DataScience2022/blob/main/FinalProject/FinalProj_Markdown_VJA.ipynb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3" Type="http://schemas.openxmlformats.org/officeDocument/2006/relationships/image" Target="../media/image6.jpg"/><Relationship Id="rId21" Type="http://schemas.openxmlformats.org/officeDocument/2006/relationships/image" Target="../media/image11.svg"/><Relationship Id="rId7" Type="http://schemas.openxmlformats.org/officeDocument/2006/relationships/image" Target="../media/image9.svg"/><Relationship Id="rId12" Type="http://schemas.openxmlformats.org/officeDocument/2006/relationships/customXml" Target="../ink/ink4.xml"/><Relationship Id="rId17" Type="http://schemas.openxmlformats.org/officeDocument/2006/relationships/customXml" Target="../ink/ink9.xml"/><Relationship Id="rId25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8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customXml" Target="../ink/ink3.xml"/><Relationship Id="rId24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openxmlformats.org/officeDocument/2006/relationships/customXml" Target="../ink/ink7.xml"/><Relationship Id="rId23" Type="http://schemas.microsoft.com/office/2007/relationships/hdphoto" Target="../media/hdphoto2.wdp"/><Relationship Id="rId10" Type="http://schemas.openxmlformats.org/officeDocument/2006/relationships/customXml" Target="../ink/ink2.xml"/><Relationship Id="rId19" Type="http://schemas.openxmlformats.org/officeDocument/2006/relationships/customXml" Target="../ink/ink11.xml"/><Relationship Id="rId4" Type="http://schemas.openxmlformats.org/officeDocument/2006/relationships/image" Target="../media/image7.png"/><Relationship Id="rId9" Type="http://schemas.openxmlformats.org/officeDocument/2006/relationships/image" Target="../media/image470.png"/><Relationship Id="rId14" Type="http://schemas.openxmlformats.org/officeDocument/2006/relationships/customXml" Target="../ink/ink6.xml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18" Type="http://schemas.openxmlformats.org/officeDocument/2006/relationships/image" Target="../media/image11.svg"/><Relationship Id="rId3" Type="http://schemas.openxmlformats.org/officeDocument/2006/relationships/image" Target="../media/image15.emf"/><Relationship Id="rId7" Type="http://schemas.microsoft.com/office/2007/relationships/hdphoto" Target="../media/hdphoto4.wdp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microsoft.com/office/2007/relationships/hdphoto" Target="../media/hdphoto3.wdp"/><Relationship Id="rId15" Type="http://schemas.openxmlformats.org/officeDocument/2006/relationships/image" Target="../media/image7.png"/><Relationship Id="rId10" Type="http://schemas.microsoft.com/office/2007/relationships/hdphoto" Target="../media/hdphoto6.wdp"/><Relationship Id="rId19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microsoft.com/office/2007/relationships/hdphoto" Target="../media/hdphoto5.wdp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sv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customXml" Target="../ink/ink16.xml"/><Relationship Id="rId18" Type="http://schemas.openxmlformats.org/officeDocument/2006/relationships/customXml" Target="../ink/ink21.xml"/><Relationship Id="rId3" Type="http://schemas.openxmlformats.org/officeDocument/2006/relationships/image" Target="../media/image6.jpg"/><Relationship Id="rId7" Type="http://schemas.openxmlformats.org/officeDocument/2006/relationships/image" Target="../media/image28.svg"/><Relationship Id="rId12" Type="http://schemas.openxmlformats.org/officeDocument/2006/relationships/customXml" Target="../ink/ink15.xml"/><Relationship Id="rId17" Type="http://schemas.openxmlformats.org/officeDocument/2006/relationships/customXml" Target="../ink/ink20.xml"/><Relationship Id="rId2" Type="http://schemas.openxmlformats.org/officeDocument/2006/relationships/image" Target="../media/image26.png"/><Relationship Id="rId16" Type="http://schemas.openxmlformats.org/officeDocument/2006/relationships/customXml" Target="../ink/ink19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11" Type="http://schemas.openxmlformats.org/officeDocument/2006/relationships/customXml" Target="../ink/ink14.xml"/><Relationship Id="rId5" Type="http://schemas.microsoft.com/office/2007/relationships/hdphoto" Target="../media/hdphoto1.wdp"/><Relationship Id="rId15" Type="http://schemas.openxmlformats.org/officeDocument/2006/relationships/customXml" Target="../ink/ink18.xml"/><Relationship Id="rId10" Type="http://schemas.openxmlformats.org/officeDocument/2006/relationships/customXml" Target="../ink/ink13.xml"/><Relationship Id="rId19" Type="http://schemas.openxmlformats.org/officeDocument/2006/relationships/customXml" Target="../ink/ink22.xml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14" Type="http://schemas.openxmlformats.org/officeDocument/2006/relationships/customXml" Target="../ink/ink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24B72-32D9-5343-B9DC-EFD2A4522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1"/>
          <a:stretch/>
        </p:blipFill>
        <p:spPr>
          <a:xfrm>
            <a:off x="0" y="68580"/>
            <a:ext cx="5416890" cy="6649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23097-71F9-A3E3-7ED8-584152F6FAD0}"/>
              </a:ext>
            </a:extLst>
          </p:cNvPr>
          <p:cNvSpPr txBox="1"/>
          <p:nvPr/>
        </p:nvSpPr>
        <p:spPr>
          <a:xfrm>
            <a:off x="3584448" y="1792760"/>
            <a:ext cx="5852160" cy="32008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b="1" spc="2000" dirty="0">
                <a:solidFill>
                  <a:srgbClr val="FF0000"/>
                </a:solidFill>
                <a:latin typeface="Trattatello" panose="020F0403020200020303" pitchFamily="34" charset="0"/>
                <a:cs typeface="Arial" panose="020B0604020202020204" pitchFamily="34" charset="0"/>
              </a:rPr>
              <a:t>ALAN</a:t>
            </a:r>
          </a:p>
          <a:p>
            <a:pPr algn="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b="1" dirty="0">
              <a:solidFill>
                <a:srgbClr val="FCFE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0BB23-E1C2-426D-662A-7FA55019765E}"/>
              </a:ext>
            </a:extLst>
          </p:cNvPr>
          <p:cNvSpPr txBox="1"/>
          <p:nvPr/>
        </p:nvSpPr>
        <p:spPr>
          <a:xfrm>
            <a:off x="4681728" y="3588270"/>
            <a:ext cx="3938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chemeClr val="bg1"/>
                </a:solidFill>
                <a:latin typeface="Chalkduster" panose="03050602040202020205" pitchFamily="66" charset="77"/>
                <a:cs typeface="Rage Italic" panose="020F0502020204030204" pitchFamily="34" charset="0"/>
              </a:rPr>
              <a:t>Silent killer of the night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C7DA3E-5017-91C6-06EE-72E39F796A3D}"/>
              </a:ext>
            </a:extLst>
          </p:cNvPr>
          <p:cNvSpPr/>
          <p:nvPr/>
        </p:nvSpPr>
        <p:spPr>
          <a:xfrm>
            <a:off x="4450080" y="569424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solidFill>
                  <a:srgbClr val="FCFE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Cassandra Hui</a:t>
            </a:r>
          </a:p>
          <a:p>
            <a:pPr algn="r"/>
            <a:r>
              <a:rPr lang="en-US" dirty="0">
                <a:solidFill>
                  <a:srgbClr val="FCFE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Valentina </a:t>
            </a:r>
            <a:r>
              <a:rPr lang="en-US" dirty="0" err="1">
                <a:solidFill>
                  <a:srgbClr val="FCFE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Alaasam</a:t>
            </a:r>
            <a:endParaRPr lang="en-US" dirty="0">
              <a:solidFill>
                <a:srgbClr val="FCFE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solidFill>
                  <a:srgbClr val="FCFE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for Biology II -  Spring 2022</a:t>
            </a:r>
          </a:p>
        </p:txBody>
      </p:sp>
    </p:spTree>
    <p:extLst>
      <p:ext uri="{BB962C8B-B14F-4D97-AF65-F5344CB8AC3E}">
        <p14:creationId xmlns:p14="http://schemas.microsoft.com/office/powerpoint/2010/main" val="170227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6FD2B2-92C2-4C18-92AE-EC6842030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18"/>
          <a:stretch/>
        </p:blipFill>
        <p:spPr>
          <a:xfrm>
            <a:off x="160638" y="1491448"/>
            <a:ext cx="3976356" cy="4984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DC216-FDD4-471A-906F-3609F2B6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90" y="1491448"/>
            <a:ext cx="4505824" cy="46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34272-0994-407C-B1AA-C214E440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49" y="133165"/>
            <a:ext cx="5386414" cy="6165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FAB87-0F49-4735-9275-B303DE4BDF5A}"/>
              </a:ext>
            </a:extLst>
          </p:cNvPr>
          <p:cNvSpPr txBox="1"/>
          <p:nvPr/>
        </p:nvSpPr>
        <p:spPr>
          <a:xfrm>
            <a:off x="665825" y="1571348"/>
            <a:ext cx="2485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each date into individual birds by date.</a:t>
            </a:r>
          </a:p>
          <a:p>
            <a:endParaRPr lang="en-US" dirty="0"/>
          </a:p>
          <a:p>
            <a:r>
              <a:rPr lang="en-US" dirty="0"/>
              <a:t>python bybird.py July*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1EC33-EB62-401A-A2CE-9532F0F9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49" y="2888572"/>
            <a:ext cx="1333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7F892-EA22-4401-BAB3-BF62652C8E39}"/>
              </a:ext>
            </a:extLst>
          </p:cNvPr>
          <p:cNvSpPr txBox="1"/>
          <p:nvPr/>
        </p:nvSpPr>
        <p:spPr>
          <a:xfrm>
            <a:off x="357326" y="1781737"/>
            <a:ext cx="254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dates.py 1_July*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57DC8-812F-4465-A2F5-BD0503974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39"/>
          <a:stretch/>
        </p:blipFill>
        <p:spPr>
          <a:xfrm>
            <a:off x="2902998" y="332644"/>
            <a:ext cx="6205695" cy="6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10316-5D9E-4A1E-9424-173EB9A2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91" y="1074197"/>
            <a:ext cx="6483606" cy="52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1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746D0-9FDF-4DB9-AF5F-49A8819B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76" y="0"/>
            <a:ext cx="488142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EA064-9B6C-4B4E-8994-EE3BFEB158C1}"/>
              </a:ext>
            </a:extLst>
          </p:cNvPr>
          <p:cNvSpPr txBox="1"/>
          <p:nvPr/>
        </p:nvSpPr>
        <p:spPr>
          <a:xfrm>
            <a:off x="160636" y="1260629"/>
            <a:ext cx="4101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run another python code on the rest of the birds to add them into one file. </a:t>
            </a:r>
          </a:p>
          <a:p>
            <a:endParaRPr lang="en-US" dirty="0"/>
          </a:p>
          <a:p>
            <a:r>
              <a:rPr lang="en-US" dirty="0"/>
              <a:t>python rest_birds_dates.py b2.txt 2_July* </a:t>
            </a:r>
          </a:p>
          <a:p>
            <a:r>
              <a:rPr lang="en-US" dirty="0"/>
              <a:t>python rest_birds_dates.py b3.txt 3_July*</a:t>
            </a:r>
          </a:p>
          <a:p>
            <a:r>
              <a:rPr lang="en-US" dirty="0"/>
              <a:t>python rest_birds_dates.py b4.txt 4_July*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run through a </a:t>
            </a:r>
            <a:r>
              <a:rPr lang="en-US" dirty="0" err="1"/>
              <a:t>Jupyter</a:t>
            </a:r>
            <a:r>
              <a:rPr lang="en-US" dirty="0"/>
              <a:t> notebook that convers to csv and adds in all the other birds as columns.</a:t>
            </a:r>
          </a:p>
        </p:txBody>
      </p:sp>
    </p:spTree>
    <p:extLst>
      <p:ext uri="{BB962C8B-B14F-4D97-AF65-F5344CB8AC3E}">
        <p14:creationId xmlns:p14="http://schemas.microsoft.com/office/powerpoint/2010/main" val="126633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5EBAE-992F-4413-820C-3978C2491401}"/>
              </a:ext>
            </a:extLst>
          </p:cNvPr>
          <p:cNvSpPr txBox="1"/>
          <p:nvPr/>
        </p:nvSpPr>
        <p:spPr>
          <a:xfrm>
            <a:off x="160637" y="1245378"/>
            <a:ext cx="8822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#Open csv and remove header and 1st row</a:t>
            </a:r>
          </a:p>
          <a:p>
            <a:r>
              <a:rPr lang="en-US" dirty="0"/>
              <a:t>python csv_to_txt.py Monitor02.csv</a:t>
            </a:r>
          </a:p>
          <a:p>
            <a:endParaRPr lang="en-US" dirty="0"/>
          </a:p>
          <a:p>
            <a:r>
              <a:rPr lang="en-US" dirty="0"/>
              <a:t>#To clean file</a:t>
            </a:r>
          </a:p>
          <a:p>
            <a:r>
              <a:rPr lang="en-US" dirty="0"/>
              <a:t>#In terminal run the following</a:t>
            </a:r>
          </a:p>
          <a:p>
            <a:endParaRPr lang="en-US" dirty="0"/>
          </a:p>
          <a:p>
            <a:r>
              <a:rPr lang="en-US" dirty="0"/>
              <a:t>tr -d '\ \"' &lt;Monitor02.txt&gt; Monitor03.txt </a:t>
            </a:r>
          </a:p>
          <a:p>
            <a:r>
              <a:rPr lang="en-US" dirty="0"/>
              <a:t>#removes quotes </a:t>
            </a:r>
          </a:p>
          <a:p>
            <a:endParaRPr lang="en-US" dirty="0"/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's/Jul/\ Jul\ /g' Monitor03.txt </a:t>
            </a:r>
          </a:p>
          <a:p>
            <a:r>
              <a:rPr lang="en-US" dirty="0"/>
              <a:t>#Add spaces around all the dates in the file</a:t>
            </a:r>
          </a:p>
          <a:p>
            <a:endParaRPr lang="en-US" dirty="0"/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's/\t$//g' Monitor03.txt </a:t>
            </a:r>
          </a:p>
          <a:p>
            <a:r>
              <a:rPr lang="en-US" dirty="0"/>
              <a:t>#Removed tab at the end of each 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7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E857E-87AF-4645-9701-0DC7C29E2C28}"/>
              </a:ext>
            </a:extLst>
          </p:cNvPr>
          <p:cNvSpPr txBox="1"/>
          <p:nvPr/>
        </p:nvSpPr>
        <p:spPr>
          <a:xfrm>
            <a:off x="426128" y="1861559"/>
            <a:ext cx="85491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#Need to fix script to only use one digit days, this replaces</a:t>
            </a:r>
          </a:p>
          <a:p>
            <a:endParaRPr lang="en-US" dirty="0"/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's/01\ Jul/1\ Jul/g' Monitor03.txt 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's/02\ Jul/2\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's/03\ Jul/3\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's/04\ Jul/4\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's/05\ Jul/5\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's/06\ Jul/6\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's/07\ Jul/7\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's/08\ Jul/8\ Jul/g' Monitor03.txt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's/09\ Jul/9\ Jul/g' Monitor03.txt</a:t>
            </a:r>
          </a:p>
          <a:p>
            <a:endParaRPr lang="en-US" dirty="0"/>
          </a:p>
          <a:p>
            <a:r>
              <a:rPr lang="en-US" dirty="0"/>
              <a:t>#Rename to Monitor3.txt</a:t>
            </a:r>
          </a:p>
          <a:p>
            <a:endParaRPr lang="en-US" dirty="0"/>
          </a:p>
          <a:p>
            <a:r>
              <a:rPr lang="en-US" dirty="0"/>
              <a:t>#Monitor3.txt is now correct</a:t>
            </a:r>
          </a:p>
        </p:txBody>
      </p:sp>
    </p:spTree>
    <p:extLst>
      <p:ext uri="{BB962C8B-B14F-4D97-AF65-F5344CB8AC3E}">
        <p14:creationId xmlns:p14="http://schemas.microsoft.com/office/powerpoint/2010/main" val="363800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84B67-A751-4294-8220-6E909AA0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86" y="745996"/>
            <a:ext cx="5544699" cy="577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5F9408-F74C-41AB-B24C-FACC038BDF76}"/>
              </a:ext>
            </a:extLst>
          </p:cNvPr>
          <p:cNvSpPr txBox="1"/>
          <p:nvPr/>
        </p:nvSpPr>
        <p:spPr>
          <a:xfrm>
            <a:off x="514905" y="1562470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Raw Data </a:t>
            </a:r>
          </a:p>
        </p:txBody>
      </p:sp>
    </p:spTree>
    <p:extLst>
      <p:ext uri="{BB962C8B-B14F-4D97-AF65-F5344CB8AC3E}">
        <p14:creationId xmlns:p14="http://schemas.microsoft.com/office/powerpoint/2010/main" val="362294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C62D08-66EB-9385-CF29-621EC5D77CC6}"/>
              </a:ext>
            </a:extLst>
          </p:cNvPr>
          <p:cNvSpPr txBox="1">
            <a:spLocks/>
          </p:cNvSpPr>
          <p:nvPr/>
        </p:nvSpPr>
        <p:spPr>
          <a:xfrm>
            <a:off x="251228" y="245187"/>
            <a:ext cx="874731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Meta-data / outline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03007-0AB4-29F1-578A-15F48882848E}"/>
              </a:ext>
            </a:extLst>
          </p:cNvPr>
          <p:cNvSpPr txBox="1"/>
          <p:nvPr/>
        </p:nvSpPr>
        <p:spPr>
          <a:xfrm>
            <a:off x="160638" y="332644"/>
            <a:ext cx="128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Val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A6B4B-57D5-34D2-F6AD-F00773A63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8" y="1421032"/>
            <a:ext cx="6499654" cy="5568207"/>
          </a:xfrm>
          <a:solidFill>
            <a:schemeClr val="tx1">
              <a:alpha val="20217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500" dirty="0"/>
              <a:t>For each file...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Open file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Designate rows to 24 hours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Designate rows to 24 birds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Transform data longwise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/>
              <a:t>     (i.e. create "Hour" and "Minute" columns)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Create binomial (0/1) for activity per minute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Add phase (night/day) depending on hour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Add a date - pulling date from original file name</a:t>
            </a:r>
            <a:br>
              <a:rPr lang="en-US" sz="2200" dirty="0"/>
            </a:br>
            <a:r>
              <a:rPr lang="en-US" sz="2200" dirty="0"/>
              <a:t>    but transforming it into a 'good' date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Separate date into 3 columns (year, month, day)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Save file as new file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500" dirty="0"/>
              <a:t>Then...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After looping through files in folder and perform </a:t>
            </a:r>
            <a:br>
              <a:rPr lang="en-US" sz="2200" dirty="0"/>
            </a:br>
            <a:r>
              <a:rPr lang="en-US" sz="2200" dirty="0"/>
              <a:t>same program on all, combine all new files into one </a:t>
            </a:r>
            <a:br>
              <a:rPr lang="en-US" sz="2200" dirty="0"/>
            </a:br>
            <a:r>
              <a:rPr lang="en-US" sz="2200" dirty="0"/>
              <a:t>master dataset</a:t>
            </a:r>
          </a:p>
        </p:txBody>
      </p:sp>
      <p:pic>
        <p:nvPicPr>
          <p:cNvPr id="6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A5A11C-C846-55B0-15E4-2D96A314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9" t="4202" b="15843"/>
          <a:stretch/>
        </p:blipFill>
        <p:spPr>
          <a:xfrm>
            <a:off x="5542740" y="1827692"/>
            <a:ext cx="3468155" cy="4030490"/>
          </a:xfrm>
          <a:prstGeom prst="rect">
            <a:avLst/>
          </a:prstGeom>
        </p:spPr>
      </p:pic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7CBD7E-90A6-9421-3103-F0D91A460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5406" b="92528"/>
          <a:stretch/>
        </p:blipFill>
        <p:spPr>
          <a:xfrm>
            <a:off x="5542740" y="1434831"/>
            <a:ext cx="3468154" cy="3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A6B4B-57D5-34D2-F6AD-F00773A63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58546"/>
          </a:xfrm>
          <a:solidFill>
            <a:schemeClr val="tx1">
              <a:alpha val="2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Python markdown tutorial: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hlinkClick r:id="rId2"/>
              </a:rPr>
              <a:t>github.com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2"/>
              </a:rPr>
              <a:t>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hlinkClick r:id="rId2"/>
              </a:rPr>
              <a:t>valaasam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2"/>
              </a:rPr>
              <a:t>/DataScience2022/blob/main/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hlinkClick r:id="rId2"/>
              </a:rPr>
              <a:t>FinalProject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2"/>
              </a:rPr>
              <a:t>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hlinkClick r:id="rId2"/>
              </a:rPr>
              <a:t>FinalProj_Markdown_VJA.ipynb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2519-3352-F913-A10F-19E4BA628CF6}"/>
              </a:ext>
            </a:extLst>
          </p:cNvPr>
          <p:cNvSpPr txBox="1"/>
          <p:nvPr/>
        </p:nvSpPr>
        <p:spPr>
          <a:xfrm>
            <a:off x="160638" y="332644"/>
            <a:ext cx="128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Val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F7E7E1-A85E-2413-2AF4-D6B7CDE14C4D}"/>
              </a:ext>
            </a:extLst>
          </p:cNvPr>
          <p:cNvSpPr txBox="1">
            <a:spLocks/>
          </p:cNvSpPr>
          <p:nvPr/>
        </p:nvSpPr>
        <p:spPr>
          <a:xfrm>
            <a:off x="251228" y="245187"/>
            <a:ext cx="8747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Methods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D08233-BB07-BCC5-3F9B-C4A71032650E}"/>
              </a:ext>
            </a:extLst>
          </p:cNvPr>
          <p:cNvSpPr txBox="1">
            <a:spLocks/>
          </p:cNvSpPr>
          <p:nvPr/>
        </p:nvSpPr>
        <p:spPr>
          <a:xfrm>
            <a:off x="628650" y="4234691"/>
            <a:ext cx="7886700" cy="2158546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Some fun things: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Script prompts user to type in the source directory and create/designate an output directory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Provides counter to track progress</a:t>
            </a:r>
          </a:p>
        </p:txBody>
      </p:sp>
    </p:spTree>
    <p:extLst>
      <p:ext uri="{BB962C8B-B14F-4D97-AF65-F5344CB8AC3E}">
        <p14:creationId xmlns:p14="http://schemas.microsoft.com/office/powerpoint/2010/main" val="371784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35D2E-9AA6-AE4E-8AA1-F594B4D1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4" t="6561" r="3187" b="23256"/>
          <a:stretch/>
        </p:blipFill>
        <p:spPr>
          <a:xfrm>
            <a:off x="3" y="1"/>
            <a:ext cx="4054935" cy="4210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2" descr="Image result for birds in cities">
            <a:extLst>
              <a:ext uri="{FF2B5EF4-FFF2-40B4-BE49-F238E27FC236}">
                <a16:creationId xmlns:a16="http://schemas.microsoft.com/office/drawing/2014/main" id="{0A372958-645A-2144-96F6-85209D75C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3" t="42584" r="27660" b="13337"/>
          <a:stretch/>
        </p:blipFill>
        <p:spPr bwMode="auto">
          <a:xfrm>
            <a:off x="4054938" y="0"/>
            <a:ext cx="5102715" cy="3429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26E49-C51C-4042-BE93-7C7435D3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29002"/>
            <a:ext cx="6335059" cy="35634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F6ECC-DACF-0442-B776-0C31B8741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26" t="13000" r="33137"/>
          <a:stretch/>
        </p:blipFill>
        <p:spPr>
          <a:xfrm>
            <a:off x="4802199" y="3429003"/>
            <a:ext cx="4355455" cy="390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8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AB1E140C-FF7D-97CB-7449-893AE3DF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750" y="3105696"/>
            <a:ext cx="4854893" cy="36562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E8AE7-1E8B-887B-8CFB-05A743A98F34}"/>
              </a:ext>
            </a:extLst>
          </p:cNvPr>
          <p:cNvSpPr txBox="1"/>
          <p:nvPr/>
        </p:nvSpPr>
        <p:spPr>
          <a:xfrm>
            <a:off x="160638" y="332644"/>
            <a:ext cx="128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Val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53D5D6-4916-2F87-2816-165D90DF94BB}"/>
              </a:ext>
            </a:extLst>
          </p:cNvPr>
          <p:cNvSpPr txBox="1">
            <a:spLocks/>
          </p:cNvSpPr>
          <p:nvPr/>
        </p:nvSpPr>
        <p:spPr>
          <a:xfrm>
            <a:off x="251228" y="245187"/>
            <a:ext cx="8747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Results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77D297D-2120-8FA3-D2B7-80E6EF3F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1" y="1513080"/>
            <a:ext cx="8039003" cy="15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7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427DD-85A0-49A0-A3F4-668AB9272AA8}"/>
              </a:ext>
            </a:extLst>
          </p:cNvPr>
          <p:cNvSpPr txBox="1">
            <a:spLocks/>
          </p:cNvSpPr>
          <p:nvPr/>
        </p:nvSpPr>
        <p:spPr>
          <a:xfrm>
            <a:off x="251228" y="245187"/>
            <a:ext cx="8747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0FD23-5AEF-41AF-A0D5-DF5D9CB0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29" y="1542084"/>
            <a:ext cx="7012342" cy="49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F9142-864B-4546-9E8F-786E96E41F84}"/>
              </a:ext>
            </a:extLst>
          </p:cNvPr>
          <p:cNvSpPr txBox="1"/>
          <p:nvPr/>
        </p:nvSpPr>
        <p:spPr>
          <a:xfrm>
            <a:off x="160637" y="332644"/>
            <a:ext cx="31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entury Gothic" panose="020F0302020204030204"/>
              </a:rPr>
              <a:t>Cassandra</a:t>
            </a:r>
            <a:endParaRPr lang="en-US" dirty="0">
              <a:solidFill>
                <a:sysClr val="windowText" lastClr="000000">
                  <a:lumMod val="50000"/>
                  <a:lumOff val="50000"/>
                </a:sysClr>
              </a:solidFill>
              <a:latin typeface="Century Gothic" panose="020F03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427DD-85A0-49A0-A3F4-668AB9272AA8}"/>
              </a:ext>
            </a:extLst>
          </p:cNvPr>
          <p:cNvSpPr txBox="1">
            <a:spLocks/>
          </p:cNvSpPr>
          <p:nvPr/>
        </p:nvSpPr>
        <p:spPr>
          <a:xfrm>
            <a:off x="251228" y="245187"/>
            <a:ext cx="8747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F835D-8077-4BC4-9EAC-37672A80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66937"/>
            <a:ext cx="80772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BE26-93B4-6B43-9CE7-52E3DA59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Behavioral Responses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Sleep / Activity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E0650B-1C7D-CB49-98AC-DE090F794734}"/>
              </a:ext>
            </a:extLst>
          </p:cNvPr>
          <p:cNvGrpSpPr/>
          <p:nvPr/>
        </p:nvGrpSpPr>
        <p:grpSpPr>
          <a:xfrm>
            <a:off x="4114800" y="1017953"/>
            <a:ext cx="4831489" cy="5113660"/>
            <a:chOff x="4114800" y="1017953"/>
            <a:chExt cx="4831489" cy="51136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8D9949-4F67-2944-AA98-445C54D3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493" t="18889"/>
            <a:stretch/>
          </p:blipFill>
          <p:spPr>
            <a:xfrm>
              <a:off x="4114800" y="3158569"/>
              <a:ext cx="3690187" cy="297304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4C93696-B748-714D-900D-83DB786D0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5" b="99803" l="43604" r="72215">
                          <a14:foregroundMark x1="55433" y1="71400" x2="55433" y2="71400"/>
                          <a14:foregroundMark x1="52957" y1="69034" x2="52957" y2="69034"/>
                          <a14:foregroundMark x1="59972" y1="72189" x2="59972" y2="72189"/>
                          <a14:foregroundMark x1="53095" y1="71992" x2="53095" y2="71992"/>
                          <a14:foregroundMark x1="59835" y1="75937" x2="59835" y2="75937"/>
                          <a14:foregroundMark x1="60523" y1="90335" x2="60523" y2="90335"/>
                          <a14:foregroundMark x1="58184" y1="89941" x2="58184" y2="89941"/>
                          <a14:foregroundMark x1="55708" y1="90533" x2="55708" y2="90533"/>
                          <a14:foregroundMark x1="55296" y1="88363" x2="55296" y2="88363"/>
                          <a14:foregroundMark x1="57359" y1="88166" x2="57359" y2="88166"/>
                          <a14:foregroundMark x1="58047" y1="88166" x2="58047" y2="88166"/>
                          <a14:foregroundMark x1="59285" y1="92505" x2="59285" y2="92505"/>
                          <a14:foregroundMark x1="57221" y1="92702" x2="57221" y2="92702"/>
                          <a14:foregroundMark x1="50757" y1="69625" x2="50757" y2="69625"/>
                          <a14:foregroundMark x1="54746" y1="87968" x2="54746" y2="87968"/>
                          <a14:foregroundMark x1="52466" y1="74445" x2="60248" y2="75542"/>
                          <a14:foregroundMark x1="60248" y1="75542" x2="60385" y2="75148"/>
                          <a14:foregroundMark x1="45557" y1="92936" x2="44979" y2="98225"/>
                          <a14:foregroundMark x1="47210" y1="77815" x2="46743" y2="82083"/>
                          <a14:foregroundMark x1="47739" y1="72978" x2="47664" y2="73663"/>
                          <a14:foregroundMark x1="47825" y1="72189" x2="47739" y2="72978"/>
                          <a14:foregroundMark x1="47868" y1="71795" x2="47825" y2="72189"/>
                          <a14:foregroundMark x1="68178" y1="80723" x2="68274" y2="81118"/>
                          <a14:foregroundMark x1="64669" y1="99211" x2="64493" y2="99447"/>
                          <a14:foregroundMark x1="64963" y1="98817" x2="64669" y2="99211"/>
                          <a14:foregroundMark x1="48865" y1="97374" x2="48896" y2="97011"/>
                          <a14:foregroundMark x1="48859" y1="97383" x2="45805" y2="98422"/>
                          <a14:foregroundMark x1="45864" y1="95859" x2="45929" y2="93075"/>
                          <a14:foregroundMark x1="45805" y1="98422" x2="45855" y2="96264"/>
                          <a14:foregroundMark x1="56534" y1="80276" x2="56534" y2="80276"/>
                          <a14:foregroundMark x1="54333" y1="81262" x2="61486" y2="83432"/>
                          <a14:foregroundMark x1="60523" y1="84615" x2="54746" y2="84615"/>
                          <a14:foregroundMark x1="52270" y1="83037" x2="54470" y2="74162"/>
                          <a14:foregroundMark x1="60935" y1="84418" x2="61486" y2="81262"/>
                          <a14:foregroundMark x1="62173" y1="84024" x2="62173" y2="84024"/>
                          <a14:foregroundMark x1="62311" y1="85602" x2="62311" y2="85602"/>
                          <a14:foregroundMark x1="57084" y1="15976" x2="56121" y2="9665"/>
                          <a14:foregroundMark x1="47497" y1="77935" x2="47138" y2="80870"/>
                          <a14:foregroundMark x1="45195" y1="92801" x2="45117" y2="93688"/>
                          <a14:foregroundMark x1="46539" y1="77536" x2="45595" y2="88258"/>
                          <a14:foregroundMark x1="46801" y1="74556" x2="46727" y2="75393"/>
                          <a14:foregroundMark x1="46836" y1="74162" x2="46801" y2="74556"/>
                          <a14:foregroundMark x1="46905" y1="73373" x2="46836" y2="74162"/>
                          <a14:foregroundMark x1="59835" y1="34517" x2="64711" y2="59412"/>
                          <a14:foregroundMark x1="45257" y1="92824" x2="44567" y2="99803"/>
                          <a14:foregroundMark x1="46761" y1="77628" x2="45839" y2="86948"/>
                          <a14:foregroundMark x1="47065" y1="74556" x2="47039" y2="74818"/>
                          <a14:foregroundMark x1="47104" y1="74162" x2="47065" y2="74556"/>
                          <a14:foregroundMark x1="47143" y1="73767" x2="47104" y2="74162"/>
                          <a14:foregroundMark x1="47221" y1="72978" x2="47143" y2="73767"/>
                          <a14:foregroundMark x1="47318" y1="71992" x2="47221" y2="72978"/>
                          <a14:foregroundMark x1="48008" y1="67832" x2="48148" y2="66829"/>
                          <a14:foregroundMark x1="47510" y1="71400" x2="47717" y2="69921"/>
                          <a14:foregroundMark x1="47455" y1="71795" x2="47510" y2="71400"/>
                          <a14:foregroundMark x1="47400" y1="72189" x2="47455" y2="71795"/>
                          <a14:foregroundMark x1="47290" y1="72978" x2="47400" y2="72189"/>
                          <a14:foregroundMark x1="47180" y1="73767" x2="47290" y2="72978"/>
                          <a14:foregroundMark x1="47125" y1="74162" x2="47180" y2="73767"/>
                          <a14:foregroundMark x1="47070" y1="74556" x2="47125" y2="74162"/>
                          <a14:foregroundMark x1="47032" y1="74831" x2="47070" y2="74556"/>
                          <a14:foregroundMark x1="43604" y1="99408" x2="46648" y2="77581"/>
                          <a14:foregroundMark x1="50344" y1="69625" x2="50613" y2="69288"/>
                          <a14:foregroundMark x1="46443" y1="77496" x2="44292" y2="94872"/>
                          <a14:foregroundMark x1="46808" y1="74556" x2="46697" y2="75450"/>
                          <a14:foregroundMark x1="46857" y1="74162" x2="46808" y2="74556"/>
                          <a14:foregroundMark x1="47003" y1="72978" x2="46857" y2="74162"/>
                          <a14:foregroundMark x1="47100" y1="72189" x2="47003" y2="72978"/>
                          <a14:foregroundMark x1="47149" y1="71795" x2="47100" y2="72189"/>
                          <a14:foregroundMark x1="47198" y1="71400" x2="47149" y2="71795"/>
                          <a14:foregroundMark x1="47384" y1="69895" x2="47198" y2="71400"/>
                          <a14:foregroundMark x1="47758" y1="66875" x2="47580" y2="68314"/>
                          <a14:foregroundMark x1="51032" y1="40434" x2="48148" y2="63727"/>
                          <a14:foregroundMark x1="54333" y1="66667" x2="54333" y2="66667"/>
                          <a14:foregroundMark x1="54608" y1="65680" x2="54608" y2="65680"/>
                          <a14:foregroundMark x1="54883" y1="65483" x2="54883" y2="65483"/>
                          <a14:foregroundMark x1="54883" y1="65680" x2="56121" y2="65878"/>
                          <a14:foregroundMark x1="54504" y1="65504" x2="57497" y2="65878"/>
                          <a14:foregroundMark x1="54389" y1="65809" x2="54883" y2="65680"/>
                          <a14:foregroundMark x1="52270" y1="88757" x2="52270" y2="88757"/>
                          <a14:foregroundMark x1="61761" y1="96647" x2="61761" y2="96647"/>
                          <a14:foregroundMark x1="54470" y1="96647" x2="54470" y2="96647"/>
                          <a14:foregroundMark x1="55021" y1="96252" x2="55021" y2="96252"/>
                          <a14:foregroundMark x1="61348" y1="98225" x2="61348" y2="98225"/>
                          <a14:foregroundMark x1="61348" y1="98028" x2="61348" y2="98028"/>
                          <a14:foregroundMark x1="61348" y1="98225" x2="61348" y2="98225"/>
                          <a14:foregroundMark x1="61348" y1="98619" x2="61348" y2="98619"/>
                          <a14:foregroundMark x1="61348" y1="98028" x2="61348" y2="98028"/>
                          <a14:foregroundMark x1="53370" y1="96647" x2="53370" y2="96647"/>
                          <a14:foregroundMark x1="54470" y1="97436" x2="54470" y2="97436"/>
                          <a14:foregroundMark x1="55296" y1="97239" x2="55296" y2="97239"/>
                          <a14:foregroundMark x1="55296" y1="96647" x2="55296" y2="96647"/>
                          <a14:foregroundMark x1="55296" y1="96647" x2="55296" y2="96647"/>
                          <a14:foregroundMark x1="55296" y1="96450" x2="55296" y2="96450"/>
                          <a14:foregroundMark x1="55296" y1="96647" x2="55296" y2="96647"/>
                          <a14:foregroundMark x1="55296" y1="96252" x2="55296" y2="96252"/>
                          <a14:foregroundMark x1="55296" y1="96450" x2="55296" y2="96450"/>
                          <a14:foregroundMark x1="55296" y1="96450" x2="55296" y2="96450"/>
                          <a14:foregroundMark x1="55296" y1="96450" x2="55296" y2="96450"/>
                          <a14:foregroundMark x1="55158" y1="96450" x2="55158" y2="96450"/>
                          <a14:foregroundMark x1="61348" y1="98422" x2="61348" y2="98422"/>
                          <a14:foregroundMark x1="61348" y1="98422" x2="61348" y2="98422"/>
                          <a14:foregroundMark x1="61348" y1="98422" x2="61348" y2="98422"/>
                          <a14:foregroundMark x1="61348" y1="98422" x2="61348" y2="98422"/>
                          <a14:foregroundMark x1="61348" y1="98422" x2="61348" y2="98422"/>
                          <a14:backgroundMark x1="63549" y1="70217" x2="63549" y2="70217"/>
                          <a14:backgroundMark x1="49656" y1="65286" x2="49656" y2="65286"/>
                          <a14:backgroundMark x1="63549" y1="65286" x2="63549" y2="65286"/>
                          <a14:backgroundMark x1="62586" y1="68442" x2="66162" y2="70611"/>
                          <a14:backgroundMark x1="49243" y1="81657" x2="47043" y2="93491"/>
                          <a14:backgroundMark x1="47043" y1="93491" x2="51857" y2="94675"/>
                          <a14:backgroundMark x1="66988" y1="90730" x2="67263" y2="84418"/>
                          <a14:backgroundMark x1="64512" y1="75937" x2="61486" y2="64497"/>
                          <a14:backgroundMark x1="50799" y1="66272" x2="48418" y2="66667"/>
                          <a14:backgroundMark x1="61486" y1="64497" x2="57863" y2="65099"/>
                          <a14:backgroundMark x1="47180" y1="74556" x2="51444" y2="76331"/>
                          <a14:backgroundMark x1="57049" y1="63047" x2="64787" y2="62130"/>
                          <a14:backgroundMark x1="52109" y1="63633" x2="54453" y2="63355"/>
                          <a14:backgroundMark x1="48143" y1="64103" x2="52008" y2="63645"/>
                          <a14:backgroundMark x1="48693" y1="67061" x2="49381" y2="68047"/>
                          <a14:backgroundMark x1="49931" y1="75148" x2="49931" y2="75148"/>
                          <a14:backgroundMark x1="49243" y1="74556" x2="49243" y2="74556"/>
                          <a14:backgroundMark x1="48968" y1="74162" x2="48968" y2="74162"/>
                          <a14:backgroundMark x1="48968" y1="74162" x2="48968" y2="74162"/>
                          <a14:backgroundMark x1="50206" y1="74162" x2="50206" y2="74162"/>
                          <a14:backgroundMark x1="47730" y1="72978" x2="47730" y2="72978"/>
                          <a14:backgroundMark x1="49381" y1="73767" x2="49381" y2="73767"/>
                          <a14:backgroundMark x1="49931" y1="73767" x2="49931" y2="73767"/>
                          <a14:backgroundMark x1="50206" y1="74162" x2="50206" y2="74162"/>
                          <a14:backgroundMark x1="51169" y1="74162" x2="51169" y2="74162"/>
                          <a14:backgroundMark x1="53645" y1="64892" x2="53645" y2="64892"/>
                          <a14:backgroundMark x1="55158" y1="64892" x2="55158" y2="64892"/>
                          <a14:backgroundMark x1="48968" y1="69034" x2="48968" y2="69034"/>
                          <a14:backgroundMark x1="47455" y1="70020" x2="47455" y2="70020"/>
                          <a14:backgroundMark x1="48418" y1="71400" x2="48418" y2="71400"/>
                          <a14:backgroundMark x1="46768" y1="71795" x2="46768" y2="71795"/>
                          <a14:backgroundMark x1="47593" y1="69428" x2="47593" y2="69428"/>
                          <a14:backgroundMark x1="47593" y1="72189" x2="47593" y2="72189"/>
                          <a14:backgroundMark x1="47180" y1="74162" x2="47180" y2="74162"/>
                          <a14:backgroundMark x1="47455" y1="71400" x2="47455" y2="71400"/>
                          <a14:backgroundMark x1="51582" y1="89744" x2="51582" y2="89744"/>
                          <a14:backgroundMark x1="53508" y1="93886" x2="53508" y2="93886"/>
                          <a14:backgroundMark x1="54333" y1="94280" x2="54333" y2="94280"/>
                          <a14:backgroundMark x1="54449" y1="94004" x2="54791" y2="94405"/>
                          <a14:backgroundMark x1="53508" y1="92899" x2="54437" y2="93990"/>
                          <a14:backgroundMark x1="56671" y1="96055" x2="61348" y2="95661"/>
                          <a14:backgroundMark x1="65062" y1="91124" x2="62861" y2="94280"/>
                          <a14:backgroundMark x1="50876" y1="88757" x2="53095" y2="93688"/>
                          <a14:backgroundMark x1="50344" y1="87574" x2="50876" y2="88757"/>
                          <a14:backgroundMark x1="63549" y1="76331" x2="64099" y2="76134"/>
                          <a14:backgroundMark x1="63411" y1="74162" x2="69051" y2="79487"/>
                          <a14:backgroundMark x1="68501" y1="79290" x2="68501" y2="79290"/>
                          <a14:backgroundMark x1="68501" y1="80276" x2="68501" y2="80276"/>
                          <a14:backgroundMark x1="68501" y1="80276" x2="68501" y2="80276"/>
                          <a14:backgroundMark x1="69188" y1="80276" x2="68088" y2="80276"/>
                          <a14:backgroundMark x1="67950" y1="83037" x2="69051" y2="82051"/>
                          <a14:backgroundMark x1="68088" y1="82643" x2="68088" y2="82643"/>
                          <a14:backgroundMark x1="50619" y1="66272" x2="54883" y2="64497"/>
                          <a14:backgroundMark x1="68913" y1="83432" x2="68776" y2="82051"/>
                          <a14:backgroundMark x1="68363" y1="83432" x2="68363" y2="82446"/>
                          <a14:backgroundMark x1="68363" y1="82249" x2="68363" y2="82249"/>
                          <a14:backgroundMark x1="68226" y1="82051" x2="68226" y2="82051"/>
                          <a14:backgroundMark x1="70014" y1="83629" x2="68363" y2="95464"/>
                          <a14:backgroundMark x1="68363" y1="95464" x2="70839" y2="91124"/>
                          <a14:backgroundMark x1="68638" y1="84024" x2="69188" y2="83235"/>
                          <a14:backgroundMark x1="69188" y1="83235" x2="69601" y2="84024"/>
                          <a14:backgroundMark x1="67675" y1="83826" x2="70426" y2="82051"/>
                          <a14:backgroundMark x1="56121" y1="98028" x2="56121" y2="98028"/>
                          <a14:backgroundMark x1="50481" y1="98817" x2="50481" y2="98817"/>
                          <a14:backgroundMark x1="55158" y1="99803" x2="55158" y2="99803"/>
                          <a14:backgroundMark x1="55158" y1="98422" x2="55158" y2="98422"/>
                          <a14:backgroundMark x1="55846" y1="97041" x2="55846" y2="97041"/>
                          <a14:backgroundMark x1="55433" y1="96647" x2="55433" y2="96647"/>
                          <a14:backgroundMark x1="56121" y1="96647" x2="56121" y2="96647"/>
                          <a14:backgroundMark x1="55708" y1="96450" x2="55708" y2="96450"/>
                          <a14:backgroundMark x1="55708" y1="96252" x2="55708" y2="96252"/>
                          <a14:backgroundMark x1="56121" y1="96252" x2="56121" y2="96252"/>
                          <a14:backgroundMark x1="56121" y1="96450" x2="56121" y2="96450"/>
                          <a14:backgroundMark x1="56121" y1="97041" x2="56121" y2="97041"/>
                          <a14:backgroundMark x1="55708" y1="96252" x2="55708" y2="96252"/>
                          <a14:backgroundMark x1="56396" y1="96450" x2="56396" y2="96450"/>
                          <a14:backgroundMark x1="56396" y1="96844" x2="56396" y2="96844"/>
                          <a14:backgroundMark x1="56121" y1="96647" x2="56946" y2="97041"/>
                          <a14:backgroundMark x1="53920" y1="95661" x2="53920" y2="95661"/>
                          <a14:backgroundMark x1="60660" y1="99014" x2="60660" y2="99014"/>
                          <a14:backgroundMark x1="61486" y1="99211" x2="61486" y2="99211"/>
                          <a14:backgroundMark x1="60660" y1="98225" x2="60660" y2="98225"/>
                          <a14:backgroundMark x1="61623" y1="98422" x2="61623" y2="98422"/>
                          <a14:backgroundMark x1="60660" y1="98225" x2="60660" y2="98225"/>
                          <a14:backgroundMark x1="60660" y1="98422" x2="60660" y2="98422"/>
                          <a14:backgroundMark x1="60385" y1="98225" x2="62448" y2="98817"/>
                          <a14:backgroundMark x1="57635" y1="97436" x2="60385" y2="98225"/>
                          <a14:backgroundMark x1="62448" y1="98028" x2="56260" y2="97436"/>
                          <a14:backgroundMark x1="54058" y1="97633" x2="54058" y2="97633"/>
                          <a14:backgroundMark x1="48968" y1="97239" x2="51307" y2="99803"/>
                          <a14:backgroundMark x1="70702" y1="94477" x2="70426" y2="99803"/>
                          <a14:backgroundMark x1="68226" y1="95858" x2="71114" y2="91519"/>
                          <a14:backgroundMark x1="71114" y1="95266" x2="71114" y2="95266"/>
                          <a14:backgroundMark x1="71114" y1="94280" x2="71114" y2="94280"/>
                          <a14:backgroundMark x1="70702" y1="94477" x2="70702" y2="94477"/>
                          <a14:backgroundMark x1="70702" y1="94477" x2="70702" y2="94477"/>
                          <a14:backgroundMark x1="70702" y1="93491" x2="70702" y2="93491"/>
                          <a14:backgroundMark x1="70702" y1="93491" x2="70702" y2="93491"/>
                          <a14:backgroundMark x1="70702" y1="93688" x2="70702" y2="93688"/>
                          <a14:backgroundMark x1="66162" y1="98422" x2="66162" y2="98422"/>
                          <a14:backgroundMark x1="64099" y1="99408" x2="64099" y2="99408"/>
                          <a14:backgroundMark x1="65475" y1="98817" x2="65475" y2="98817"/>
                          <a14:backgroundMark x1="65612" y1="97436" x2="65612" y2="97436"/>
                          <a14:backgroundMark x1="65750" y1="97436" x2="65750" y2="97436"/>
                          <a14:backgroundMark x1="65750" y1="97239" x2="65750" y2="97239"/>
                          <a14:backgroundMark x1="66850" y1="96252" x2="67675" y2="95858"/>
                          <a14:backgroundMark x1="65750" y1="97239" x2="67263" y2="96252"/>
                          <a14:backgroundMark x1="64512" y1="99211" x2="64512" y2="99211"/>
                          <a14:backgroundMark x1="67813" y1="71795" x2="66300" y2="65680"/>
                          <a14:backgroundMark x1="63549" y1="66667" x2="63549" y2="66667"/>
                          <a14:backgroundMark x1="65199" y1="65483" x2="65199" y2="65483"/>
                          <a14:backgroundMark x1="64924" y1="65483" x2="64924" y2="65483"/>
                          <a14:backgroundMark x1="66162" y1="65483" x2="66162" y2="65483"/>
                          <a14:backgroundMark x1="65750" y1="65483" x2="65612" y2="65483"/>
                          <a14:backgroundMark x1="65475" y1="66272" x2="64787" y2="65483"/>
                          <a14:backgroundMark x1="65887" y1="68245" x2="65887" y2="68245"/>
                          <a14:backgroundMark x1="66162" y1="67061" x2="65612" y2="63116"/>
                          <a14:backgroundMark x1="66850" y1="71992" x2="66300" y2="73176"/>
                          <a14:backgroundMark x1="67125" y1="72387" x2="66850" y2="71203"/>
                          <a14:backgroundMark x1="65750" y1="68047" x2="67675" y2="69231"/>
                          <a14:backgroundMark x1="66850" y1="71203" x2="66988" y2="73373"/>
                          <a14:backgroundMark x1="66988" y1="71006" x2="66300" y2="68442"/>
                          <a14:backgroundMark x1="64924" y1="64497" x2="64924" y2="64497"/>
                          <a14:backgroundMark x1="78404" y1="94675" x2="75378" y2="95464"/>
                          <a14:backgroundMark x1="68226" y1="91913" x2="71527" y2="92702"/>
                          <a14:backgroundMark x1="71389" y1="93688" x2="71389" y2="93688"/>
                          <a14:backgroundMark x1="71252" y1="93688" x2="71252" y2="95266"/>
                          <a14:backgroundMark x1="71252" y1="92899" x2="71252" y2="93688"/>
                          <a14:backgroundMark x1="71252" y1="93294" x2="71252" y2="95858"/>
                          <a14:backgroundMark x1="65475" y1="97633" x2="65475" y2="98817"/>
                          <a14:backgroundMark x1="65887" y1="67653" x2="64924" y2="66864"/>
                          <a14:backgroundMark x1="65612" y1="65483" x2="66850" y2="65483"/>
                          <a14:backgroundMark x1="64237" y1="64892" x2="64237" y2="64892"/>
                          <a14:backgroundMark x1="64237" y1="65878" x2="64237" y2="65878"/>
                          <a14:backgroundMark x1="64924" y1="65089" x2="64924" y2="65286"/>
                          <a14:backgroundMark x1="65337" y1="64694" x2="65337" y2="64694"/>
                          <a14:backgroundMark x1="65062" y1="64892" x2="65062" y2="64892"/>
                          <a14:backgroundMark x1="66850" y1="65089" x2="66162" y2="65286"/>
                        </a14:backgroundRemoval>
                      </a14:imgEffect>
                    </a14:imgLayer>
                  </a14:imgProps>
                </a:ext>
              </a:extLst>
            </a:blip>
            <a:srcRect l="49257" t="64041" r="27540" b="1367"/>
            <a:stretch/>
          </p:blipFill>
          <p:spPr>
            <a:xfrm>
              <a:off x="5263528" y="2086729"/>
              <a:ext cx="1392729" cy="1443830"/>
            </a:xfrm>
            <a:prstGeom prst="rect">
              <a:avLst/>
            </a:prstGeom>
          </p:spPr>
        </p:pic>
        <p:pic>
          <p:nvPicPr>
            <p:cNvPr id="5" name="Graphic 4" descr="Computer with solid fill">
              <a:extLst>
                <a:ext uri="{FF2B5EF4-FFF2-40B4-BE49-F238E27FC236}">
                  <a16:creationId xmlns:a16="http://schemas.microsoft.com/office/drawing/2014/main" id="{C00413B6-71EE-1141-A22B-8335021E0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19814" y="1017953"/>
              <a:ext cx="1726475" cy="172647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EA4B7E-AD85-A34B-B484-901E1BA92B2E}"/>
                    </a:ext>
                  </a:extLst>
                </p14:cNvPr>
                <p14:cNvContentPartPr/>
                <p14:nvPr/>
              </p14:nvContentPartPr>
              <p14:xfrm>
                <a:off x="7948235" y="4268562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EA4B7E-AD85-A34B-B484-901E1BA92B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2235" y="42325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542F74-D082-7F48-B038-6EDB9372DC75}"/>
                    </a:ext>
                  </a:extLst>
                </p14:cNvPr>
                <p14:cNvContentPartPr/>
                <p14:nvPr/>
              </p14:nvContentPartPr>
              <p14:xfrm>
                <a:off x="8123195" y="4157682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542F74-D082-7F48-B038-6EDB9372DC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87555" y="41220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2756AF-CFBE-0B44-82E4-E1ADD36D1B6B}"/>
                    </a:ext>
                  </a:extLst>
                </p14:cNvPr>
                <p14:cNvContentPartPr/>
                <p14:nvPr/>
              </p14:nvContentPartPr>
              <p14:xfrm>
                <a:off x="8311115" y="402016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2756AF-CFBE-0B44-82E4-E1ADD36D1B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75475" y="39845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D375AA-5CCC-3148-8426-7B0D0BCC8D6D}"/>
                    </a:ext>
                  </a:extLst>
                </p14:cNvPr>
                <p14:cNvContentPartPr/>
                <p14:nvPr/>
              </p14:nvContentPartPr>
              <p14:xfrm>
                <a:off x="8475275" y="383728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D375AA-5CCC-3148-8426-7B0D0BCC8D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9635" y="3801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617C58-6ADA-C74D-9975-F49BA31DCA47}"/>
                    </a:ext>
                  </a:extLst>
                </p14:cNvPr>
                <p14:cNvContentPartPr/>
                <p14:nvPr/>
              </p14:nvContentPartPr>
              <p14:xfrm>
                <a:off x="8627915" y="361192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617C58-6ADA-C74D-9975-F49BA31DCA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2275" y="35759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A54953-4122-174F-8D3D-E530EF5E1534}"/>
                    </a:ext>
                  </a:extLst>
                </p14:cNvPr>
                <p14:cNvContentPartPr/>
                <p14:nvPr/>
              </p14:nvContentPartPr>
              <p14:xfrm>
                <a:off x="8676515" y="3337962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A54953-4122-174F-8D3D-E530EF5E15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0515" y="33023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CC3865-4D1E-944D-9E5C-1CBAD5AF2E12}"/>
                    </a:ext>
                  </a:extLst>
                </p14:cNvPr>
                <p14:cNvContentPartPr/>
                <p14:nvPr/>
              </p14:nvContentPartPr>
              <p14:xfrm>
                <a:off x="8645555" y="304708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CC3865-4D1E-944D-9E5C-1CBAD5AF2E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9915" y="30114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2832D7-D5DD-ED44-A621-2142501BA8D0}"/>
                    </a:ext>
                  </a:extLst>
                </p14:cNvPr>
                <p14:cNvContentPartPr/>
                <p14:nvPr/>
              </p14:nvContentPartPr>
              <p14:xfrm>
                <a:off x="8515595" y="2854842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2832D7-D5DD-ED44-A621-2142501BA8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9955" y="28188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3FE86F-3AC3-DC4C-8C1E-FF8403695E4A}"/>
                    </a:ext>
                  </a:extLst>
                </p14:cNvPr>
                <p14:cNvContentPartPr/>
                <p14:nvPr/>
              </p14:nvContentPartPr>
              <p14:xfrm>
                <a:off x="8348915" y="274252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3FE86F-3AC3-DC4C-8C1E-FF8403695E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13275" y="27068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6754C5-1FAF-8642-BB22-20266ABB8267}"/>
                    </a:ext>
                  </a:extLst>
                </p14:cNvPr>
                <p14:cNvContentPartPr/>
                <p14:nvPr/>
              </p14:nvContentPartPr>
              <p14:xfrm>
                <a:off x="8337755" y="251500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6754C5-1FAF-8642-BB22-20266ABB8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01755" y="24790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E24C0-8C1D-574C-B648-2EAF5DFE1B2A}"/>
                    </a:ext>
                  </a:extLst>
                </p14:cNvPr>
                <p14:cNvContentPartPr/>
                <p14:nvPr/>
              </p14:nvContentPartPr>
              <p14:xfrm>
                <a:off x="8430995" y="237172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E24C0-8C1D-574C-B648-2EAF5DFE1B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5355" y="23357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FFC6FB-0A8A-DA4B-B0E5-496E2C1F8BFE}"/>
              </a:ext>
            </a:extLst>
          </p:cNvPr>
          <p:cNvGrpSpPr/>
          <p:nvPr/>
        </p:nvGrpSpPr>
        <p:grpSpPr>
          <a:xfrm>
            <a:off x="518776" y="2022875"/>
            <a:ext cx="1376159" cy="1524478"/>
            <a:chOff x="2219296" y="1736724"/>
            <a:chExt cx="633146" cy="698499"/>
          </a:xfrm>
        </p:grpSpPr>
        <p:pic>
          <p:nvPicPr>
            <p:cNvPr id="36" name="Graphic 35" descr="Lights On with solid fill">
              <a:extLst>
                <a:ext uri="{FF2B5EF4-FFF2-40B4-BE49-F238E27FC236}">
                  <a16:creationId xmlns:a16="http://schemas.microsoft.com/office/drawing/2014/main" id="{A757EA46-716A-A44F-9C31-AF408E19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9307" y="1833642"/>
              <a:ext cx="490457" cy="490457"/>
            </a:xfrm>
            <a:prstGeom prst="rect">
              <a:avLst/>
            </a:prstGeom>
          </p:spPr>
        </p:pic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AE63C06D-FBC7-C948-983B-F77348062873}"/>
                </a:ext>
              </a:extLst>
            </p:cNvPr>
            <p:cNvSpPr/>
            <p:nvPr/>
          </p:nvSpPr>
          <p:spPr>
            <a:xfrm>
              <a:off x="2219296" y="1736724"/>
              <a:ext cx="633146" cy="698499"/>
            </a:xfrm>
            <a:prstGeom prst="mathMultiply">
              <a:avLst>
                <a:gd name="adj1" fmla="val 6333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9F2AED9D-7C25-5049-87B8-1C24BF1BE8E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651" b="99803" l="70289" r="97799">
                        <a14:foregroundMark x1="80468" y1="13807" x2="81431" y2="20513"/>
                        <a14:foregroundMark x1="81843" y1="10651" x2="81843" y2="10651"/>
                        <a14:foregroundMark x1="74140" y1="61341" x2="74415" y2="58777"/>
                        <a14:foregroundMark x1="76891" y1="38264" x2="70839" y2="99408"/>
                        <a14:foregroundMark x1="74003" y1="62722" x2="70289" y2="98817"/>
                        <a14:foregroundMark x1="86245" y1="37870" x2="97799" y2="99803"/>
                        <a14:foregroundMark x1="76616" y1="39645" x2="70702" y2="99803"/>
                        <a14:foregroundMark x1="74415" y1="60158" x2="71939" y2="84221"/>
                        <a14:foregroundMark x1="71939" y1="84221" x2="72627" y2="72189"/>
                        <a14:foregroundMark x1="72627" y1="72189" x2="70426" y2="97633"/>
                        <a14:foregroundMark x1="74553" y1="84024" x2="81568" y2="92110"/>
                        <a14:foregroundMark x1="81568" y1="92110" x2="89409" y2="96252"/>
                        <a14:foregroundMark x1="89409" y1="96252" x2="92297" y2="83629"/>
                        <a14:foregroundMark x1="92297" y1="83629" x2="92435" y2="82446"/>
                        <a14:foregroundMark x1="80468" y1="96252" x2="80468" y2="96252"/>
                        <a14:foregroundMark x1="80330" y1="96647" x2="89959" y2="98028"/>
                        <a14:foregroundMark x1="89959" y1="98028" x2="81155" y2="97830"/>
                        <a14:foregroundMark x1="81155" y1="97830" x2="84319" y2="97633"/>
                        <a14:foregroundMark x1="79642" y1="70414" x2="79642" y2="70414"/>
                      </a14:backgroundRemoval>
                    </a14:imgEffect>
                  </a14:imgLayer>
                </a14:imgProps>
              </a:ext>
            </a:extLst>
          </a:blip>
          <a:srcRect l="69854" t="43876" r="1208"/>
          <a:stretch/>
        </p:blipFill>
        <p:spPr>
          <a:xfrm>
            <a:off x="1828275" y="3854824"/>
            <a:ext cx="1734293" cy="2423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F0138B-359A-4941-9BC3-01490BB9A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5" b="99803" l="43604" r="72215">
                        <a14:foregroundMark x1="55433" y1="71400" x2="55433" y2="71400"/>
                        <a14:foregroundMark x1="52957" y1="69034" x2="52957" y2="69034"/>
                        <a14:foregroundMark x1="59972" y1="72189" x2="59972" y2="72189"/>
                        <a14:foregroundMark x1="53095" y1="71992" x2="53095" y2="71992"/>
                        <a14:foregroundMark x1="59835" y1="75937" x2="59835" y2="75937"/>
                        <a14:foregroundMark x1="60523" y1="90335" x2="60523" y2="90335"/>
                        <a14:foregroundMark x1="58184" y1="89941" x2="58184" y2="89941"/>
                        <a14:foregroundMark x1="55708" y1="90533" x2="55708" y2="90533"/>
                        <a14:foregroundMark x1="55296" y1="88363" x2="55296" y2="88363"/>
                        <a14:foregroundMark x1="57359" y1="88166" x2="57359" y2="88166"/>
                        <a14:foregroundMark x1="58047" y1="88166" x2="58047" y2="88166"/>
                        <a14:foregroundMark x1="59285" y1="92505" x2="59285" y2="92505"/>
                        <a14:foregroundMark x1="57221" y1="92702" x2="57221" y2="92702"/>
                        <a14:foregroundMark x1="50757" y1="69625" x2="50757" y2="69625"/>
                        <a14:foregroundMark x1="54746" y1="87968" x2="54746" y2="87968"/>
                        <a14:foregroundMark x1="52466" y1="74445" x2="60248" y2="75542"/>
                        <a14:foregroundMark x1="60248" y1="75542" x2="60385" y2="75148"/>
                        <a14:foregroundMark x1="45557" y1="92936" x2="44979" y2="98225"/>
                        <a14:foregroundMark x1="47210" y1="77815" x2="46743" y2="82083"/>
                        <a14:foregroundMark x1="47739" y1="72978" x2="47664" y2="73663"/>
                        <a14:foregroundMark x1="47825" y1="72189" x2="47739" y2="72978"/>
                        <a14:foregroundMark x1="47868" y1="71795" x2="47825" y2="72189"/>
                        <a14:foregroundMark x1="68178" y1="80723" x2="68274" y2="81118"/>
                        <a14:foregroundMark x1="64669" y1="99211" x2="64493" y2="99447"/>
                        <a14:foregroundMark x1="64963" y1="98817" x2="64669" y2="99211"/>
                        <a14:foregroundMark x1="48865" y1="97374" x2="48896" y2="97011"/>
                        <a14:foregroundMark x1="48859" y1="97383" x2="45805" y2="98422"/>
                        <a14:foregroundMark x1="45864" y1="95859" x2="45929" y2="93075"/>
                        <a14:foregroundMark x1="45805" y1="98422" x2="45855" y2="96264"/>
                        <a14:foregroundMark x1="56534" y1="80276" x2="56534" y2="80276"/>
                        <a14:foregroundMark x1="54333" y1="81262" x2="61486" y2="83432"/>
                        <a14:foregroundMark x1="60523" y1="84615" x2="54746" y2="84615"/>
                        <a14:foregroundMark x1="52270" y1="83037" x2="54470" y2="74162"/>
                        <a14:foregroundMark x1="60935" y1="84418" x2="61486" y2="81262"/>
                        <a14:foregroundMark x1="62173" y1="84024" x2="62173" y2="84024"/>
                        <a14:foregroundMark x1="62311" y1="85602" x2="62311" y2="85602"/>
                        <a14:foregroundMark x1="57084" y1="15976" x2="56121" y2="9665"/>
                        <a14:foregroundMark x1="47497" y1="77935" x2="47138" y2="80870"/>
                        <a14:foregroundMark x1="45195" y1="92801" x2="45117" y2="93688"/>
                        <a14:foregroundMark x1="46539" y1="77536" x2="45595" y2="88258"/>
                        <a14:foregroundMark x1="46801" y1="74556" x2="46727" y2="75393"/>
                        <a14:foregroundMark x1="46836" y1="74162" x2="46801" y2="74556"/>
                        <a14:foregroundMark x1="46905" y1="73373" x2="46836" y2="74162"/>
                        <a14:foregroundMark x1="59835" y1="34517" x2="64711" y2="59412"/>
                        <a14:foregroundMark x1="45257" y1="92824" x2="44567" y2="99803"/>
                        <a14:foregroundMark x1="46761" y1="77628" x2="45839" y2="86948"/>
                        <a14:foregroundMark x1="47065" y1="74556" x2="47039" y2="74818"/>
                        <a14:foregroundMark x1="47104" y1="74162" x2="47065" y2="74556"/>
                        <a14:foregroundMark x1="47143" y1="73767" x2="47104" y2="74162"/>
                        <a14:foregroundMark x1="47221" y1="72978" x2="47143" y2="73767"/>
                        <a14:foregroundMark x1="47318" y1="71992" x2="47221" y2="72978"/>
                        <a14:foregroundMark x1="48008" y1="67832" x2="48148" y2="66829"/>
                        <a14:foregroundMark x1="47510" y1="71400" x2="47717" y2="69921"/>
                        <a14:foregroundMark x1="47455" y1="71795" x2="47510" y2="71400"/>
                        <a14:foregroundMark x1="47400" y1="72189" x2="47455" y2="71795"/>
                        <a14:foregroundMark x1="47290" y1="72978" x2="47400" y2="72189"/>
                        <a14:foregroundMark x1="47180" y1="73767" x2="47290" y2="72978"/>
                        <a14:foregroundMark x1="47125" y1="74162" x2="47180" y2="73767"/>
                        <a14:foregroundMark x1="47070" y1="74556" x2="47125" y2="74162"/>
                        <a14:foregroundMark x1="47032" y1="74831" x2="47070" y2="74556"/>
                        <a14:foregroundMark x1="43604" y1="99408" x2="46648" y2="77581"/>
                        <a14:foregroundMark x1="50344" y1="69625" x2="50613" y2="69288"/>
                        <a14:foregroundMark x1="46443" y1="77496" x2="44292" y2="94872"/>
                        <a14:foregroundMark x1="46808" y1="74556" x2="46697" y2="75450"/>
                        <a14:foregroundMark x1="46857" y1="74162" x2="46808" y2="74556"/>
                        <a14:foregroundMark x1="47003" y1="72978" x2="46857" y2="74162"/>
                        <a14:foregroundMark x1="47100" y1="72189" x2="47003" y2="72978"/>
                        <a14:foregroundMark x1="47149" y1="71795" x2="47100" y2="72189"/>
                        <a14:foregroundMark x1="47198" y1="71400" x2="47149" y2="71795"/>
                        <a14:foregroundMark x1="47384" y1="69895" x2="47198" y2="71400"/>
                        <a14:foregroundMark x1="47758" y1="66875" x2="47580" y2="68314"/>
                        <a14:foregroundMark x1="51032" y1="40434" x2="48148" y2="63727"/>
                        <a14:foregroundMark x1="54333" y1="66667" x2="54333" y2="66667"/>
                        <a14:foregroundMark x1="54608" y1="65680" x2="54608" y2="65680"/>
                        <a14:foregroundMark x1="54883" y1="65483" x2="54883" y2="65483"/>
                        <a14:foregroundMark x1="54883" y1="65680" x2="56121" y2="65878"/>
                        <a14:foregroundMark x1="54504" y1="65504" x2="57497" y2="65878"/>
                        <a14:foregroundMark x1="54389" y1="65809" x2="54883" y2="65680"/>
                        <a14:foregroundMark x1="52270" y1="88757" x2="52270" y2="88757"/>
                        <a14:foregroundMark x1="61761" y1="96647" x2="61761" y2="96647"/>
                        <a14:foregroundMark x1="54470" y1="96647" x2="54470" y2="96647"/>
                        <a14:foregroundMark x1="55021" y1="96252" x2="55021" y2="96252"/>
                        <a14:foregroundMark x1="61348" y1="98225" x2="61348" y2="98225"/>
                        <a14:foregroundMark x1="61348" y1="98028" x2="61348" y2="98028"/>
                        <a14:foregroundMark x1="61348" y1="98225" x2="61348" y2="98225"/>
                        <a14:foregroundMark x1="61348" y1="98619" x2="61348" y2="98619"/>
                        <a14:foregroundMark x1="61348" y1="98028" x2="61348" y2="98028"/>
                        <a14:foregroundMark x1="53370" y1="96647" x2="53370" y2="96647"/>
                        <a14:foregroundMark x1="54470" y1="97436" x2="54470" y2="97436"/>
                        <a14:foregroundMark x1="55296" y1="97239" x2="55296" y2="97239"/>
                        <a14:foregroundMark x1="55296" y1="96647" x2="55296" y2="96647"/>
                        <a14:foregroundMark x1="55296" y1="96647" x2="55296" y2="96647"/>
                        <a14:foregroundMark x1="55296" y1="96450" x2="55296" y2="96450"/>
                        <a14:foregroundMark x1="55296" y1="96647" x2="55296" y2="96647"/>
                        <a14:foregroundMark x1="55296" y1="96252" x2="55296" y2="96252"/>
                        <a14:foregroundMark x1="55296" y1="96450" x2="55296" y2="96450"/>
                        <a14:foregroundMark x1="55296" y1="96450" x2="55296" y2="96450"/>
                        <a14:foregroundMark x1="55296" y1="96450" x2="55296" y2="96450"/>
                        <a14:foregroundMark x1="55158" y1="96450" x2="55158" y2="96450"/>
                        <a14:foregroundMark x1="61348" y1="98422" x2="61348" y2="98422"/>
                        <a14:foregroundMark x1="61348" y1="98422" x2="61348" y2="98422"/>
                        <a14:foregroundMark x1="61348" y1="98422" x2="61348" y2="98422"/>
                        <a14:foregroundMark x1="61348" y1="98422" x2="61348" y2="98422"/>
                        <a14:foregroundMark x1="61348" y1="98422" x2="61348" y2="98422"/>
                        <a14:backgroundMark x1="63549" y1="70217" x2="63549" y2="70217"/>
                        <a14:backgroundMark x1="49656" y1="65286" x2="49656" y2="65286"/>
                        <a14:backgroundMark x1="63549" y1="65286" x2="63549" y2="65286"/>
                        <a14:backgroundMark x1="62586" y1="68442" x2="66162" y2="70611"/>
                        <a14:backgroundMark x1="49243" y1="81657" x2="47043" y2="93491"/>
                        <a14:backgroundMark x1="47043" y1="93491" x2="51857" y2="94675"/>
                        <a14:backgroundMark x1="66988" y1="90730" x2="67263" y2="84418"/>
                        <a14:backgroundMark x1="64512" y1="75937" x2="61486" y2="64497"/>
                        <a14:backgroundMark x1="50799" y1="66272" x2="48418" y2="66667"/>
                        <a14:backgroundMark x1="61486" y1="64497" x2="57863" y2="65099"/>
                        <a14:backgroundMark x1="47180" y1="74556" x2="51444" y2="76331"/>
                        <a14:backgroundMark x1="57049" y1="63047" x2="64787" y2="62130"/>
                        <a14:backgroundMark x1="52109" y1="63633" x2="54453" y2="63355"/>
                        <a14:backgroundMark x1="48143" y1="64103" x2="52008" y2="63645"/>
                        <a14:backgroundMark x1="48693" y1="67061" x2="49381" y2="68047"/>
                        <a14:backgroundMark x1="49931" y1="75148" x2="49931" y2="75148"/>
                        <a14:backgroundMark x1="49243" y1="74556" x2="49243" y2="74556"/>
                        <a14:backgroundMark x1="48968" y1="74162" x2="48968" y2="74162"/>
                        <a14:backgroundMark x1="48968" y1="74162" x2="48968" y2="74162"/>
                        <a14:backgroundMark x1="50206" y1="74162" x2="50206" y2="74162"/>
                        <a14:backgroundMark x1="47730" y1="72978" x2="47730" y2="72978"/>
                        <a14:backgroundMark x1="49381" y1="73767" x2="49381" y2="73767"/>
                        <a14:backgroundMark x1="49931" y1="73767" x2="49931" y2="73767"/>
                        <a14:backgroundMark x1="50206" y1="74162" x2="50206" y2="74162"/>
                        <a14:backgroundMark x1="51169" y1="74162" x2="51169" y2="74162"/>
                        <a14:backgroundMark x1="53645" y1="64892" x2="53645" y2="64892"/>
                        <a14:backgroundMark x1="55158" y1="64892" x2="55158" y2="64892"/>
                        <a14:backgroundMark x1="48968" y1="69034" x2="48968" y2="69034"/>
                        <a14:backgroundMark x1="47455" y1="70020" x2="47455" y2="70020"/>
                        <a14:backgroundMark x1="48418" y1="71400" x2="48418" y2="71400"/>
                        <a14:backgroundMark x1="46768" y1="71795" x2="46768" y2="71795"/>
                        <a14:backgroundMark x1="47593" y1="69428" x2="47593" y2="69428"/>
                        <a14:backgroundMark x1="47593" y1="72189" x2="47593" y2="72189"/>
                        <a14:backgroundMark x1="47180" y1="74162" x2="47180" y2="74162"/>
                        <a14:backgroundMark x1="47455" y1="71400" x2="47455" y2="71400"/>
                        <a14:backgroundMark x1="51582" y1="89744" x2="51582" y2="89744"/>
                        <a14:backgroundMark x1="53508" y1="93886" x2="53508" y2="93886"/>
                        <a14:backgroundMark x1="54333" y1="94280" x2="54333" y2="94280"/>
                        <a14:backgroundMark x1="54449" y1="94004" x2="54791" y2="94405"/>
                        <a14:backgroundMark x1="53508" y1="92899" x2="54437" y2="93990"/>
                        <a14:backgroundMark x1="56671" y1="96055" x2="61348" y2="95661"/>
                        <a14:backgroundMark x1="65062" y1="91124" x2="62861" y2="94280"/>
                        <a14:backgroundMark x1="50876" y1="88757" x2="53095" y2="93688"/>
                        <a14:backgroundMark x1="50344" y1="87574" x2="50876" y2="88757"/>
                        <a14:backgroundMark x1="63549" y1="76331" x2="64099" y2="76134"/>
                        <a14:backgroundMark x1="63411" y1="74162" x2="69051" y2="79487"/>
                        <a14:backgroundMark x1="68501" y1="79290" x2="68501" y2="79290"/>
                        <a14:backgroundMark x1="68501" y1="80276" x2="68501" y2="80276"/>
                        <a14:backgroundMark x1="68501" y1="80276" x2="68501" y2="80276"/>
                        <a14:backgroundMark x1="69188" y1="80276" x2="68088" y2="80276"/>
                        <a14:backgroundMark x1="67950" y1="83037" x2="69051" y2="82051"/>
                        <a14:backgroundMark x1="68088" y1="82643" x2="68088" y2="82643"/>
                        <a14:backgroundMark x1="50619" y1="66272" x2="54883" y2="64497"/>
                        <a14:backgroundMark x1="68913" y1="83432" x2="68776" y2="82051"/>
                        <a14:backgroundMark x1="68363" y1="83432" x2="68363" y2="82446"/>
                        <a14:backgroundMark x1="68363" y1="82249" x2="68363" y2="82249"/>
                        <a14:backgroundMark x1="68226" y1="82051" x2="68226" y2="82051"/>
                        <a14:backgroundMark x1="70014" y1="83629" x2="68363" y2="95464"/>
                        <a14:backgroundMark x1="68363" y1="95464" x2="70839" y2="91124"/>
                        <a14:backgroundMark x1="68638" y1="84024" x2="69188" y2="83235"/>
                        <a14:backgroundMark x1="69188" y1="83235" x2="69601" y2="84024"/>
                        <a14:backgroundMark x1="67675" y1="83826" x2="70426" y2="82051"/>
                        <a14:backgroundMark x1="56121" y1="98028" x2="56121" y2="98028"/>
                        <a14:backgroundMark x1="50481" y1="98817" x2="50481" y2="98817"/>
                        <a14:backgroundMark x1="55158" y1="99803" x2="55158" y2="99803"/>
                        <a14:backgroundMark x1="55158" y1="98422" x2="55158" y2="98422"/>
                        <a14:backgroundMark x1="55846" y1="97041" x2="55846" y2="97041"/>
                        <a14:backgroundMark x1="55433" y1="96647" x2="55433" y2="96647"/>
                        <a14:backgroundMark x1="56121" y1="96647" x2="56121" y2="96647"/>
                        <a14:backgroundMark x1="55708" y1="96450" x2="55708" y2="96450"/>
                        <a14:backgroundMark x1="55708" y1="96252" x2="55708" y2="96252"/>
                        <a14:backgroundMark x1="56121" y1="96252" x2="56121" y2="96252"/>
                        <a14:backgroundMark x1="56121" y1="96450" x2="56121" y2="96450"/>
                        <a14:backgroundMark x1="56121" y1="97041" x2="56121" y2="97041"/>
                        <a14:backgroundMark x1="55708" y1="96252" x2="55708" y2="96252"/>
                        <a14:backgroundMark x1="56396" y1="96450" x2="56396" y2="96450"/>
                        <a14:backgroundMark x1="56396" y1="96844" x2="56396" y2="96844"/>
                        <a14:backgroundMark x1="56121" y1="96647" x2="56946" y2="97041"/>
                        <a14:backgroundMark x1="53920" y1="95661" x2="53920" y2="95661"/>
                        <a14:backgroundMark x1="60660" y1="99014" x2="60660" y2="99014"/>
                        <a14:backgroundMark x1="61486" y1="99211" x2="61486" y2="99211"/>
                        <a14:backgroundMark x1="60660" y1="98225" x2="60660" y2="98225"/>
                        <a14:backgroundMark x1="61623" y1="98422" x2="61623" y2="98422"/>
                        <a14:backgroundMark x1="60660" y1="98225" x2="60660" y2="98225"/>
                        <a14:backgroundMark x1="60660" y1="98422" x2="60660" y2="98422"/>
                        <a14:backgroundMark x1="60385" y1="98225" x2="62448" y2="98817"/>
                        <a14:backgroundMark x1="57635" y1="97436" x2="60385" y2="98225"/>
                        <a14:backgroundMark x1="62448" y1="98028" x2="56260" y2="97436"/>
                        <a14:backgroundMark x1="54058" y1="97633" x2="54058" y2="97633"/>
                        <a14:backgroundMark x1="48968" y1="97239" x2="51307" y2="99803"/>
                        <a14:backgroundMark x1="70702" y1="94477" x2="70426" y2="99803"/>
                        <a14:backgroundMark x1="68226" y1="95858" x2="71114" y2="91519"/>
                        <a14:backgroundMark x1="71114" y1="95266" x2="71114" y2="95266"/>
                        <a14:backgroundMark x1="71114" y1="94280" x2="71114" y2="94280"/>
                        <a14:backgroundMark x1="70702" y1="94477" x2="70702" y2="94477"/>
                        <a14:backgroundMark x1="70702" y1="94477" x2="70702" y2="94477"/>
                        <a14:backgroundMark x1="70702" y1="93491" x2="70702" y2="93491"/>
                        <a14:backgroundMark x1="70702" y1="93491" x2="70702" y2="93491"/>
                        <a14:backgroundMark x1="70702" y1="93688" x2="70702" y2="93688"/>
                        <a14:backgroundMark x1="66162" y1="98422" x2="66162" y2="98422"/>
                        <a14:backgroundMark x1="64099" y1="99408" x2="64099" y2="99408"/>
                        <a14:backgroundMark x1="65475" y1="98817" x2="65475" y2="98817"/>
                        <a14:backgroundMark x1="65612" y1="97436" x2="65612" y2="97436"/>
                        <a14:backgroundMark x1="65750" y1="97436" x2="65750" y2="97436"/>
                        <a14:backgroundMark x1="65750" y1="97239" x2="65750" y2="97239"/>
                        <a14:backgroundMark x1="66850" y1="96252" x2="67675" y2="95858"/>
                        <a14:backgroundMark x1="65750" y1="97239" x2="67263" y2="96252"/>
                        <a14:backgroundMark x1="64512" y1="99211" x2="64512" y2="99211"/>
                        <a14:backgroundMark x1="67813" y1="71795" x2="66300" y2="65680"/>
                        <a14:backgroundMark x1="63549" y1="66667" x2="63549" y2="66667"/>
                        <a14:backgroundMark x1="65199" y1="65483" x2="65199" y2="65483"/>
                        <a14:backgroundMark x1="64924" y1="65483" x2="64924" y2="65483"/>
                        <a14:backgroundMark x1="66162" y1="65483" x2="66162" y2="65483"/>
                        <a14:backgroundMark x1="65750" y1="65483" x2="65612" y2="65483"/>
                        <a14:backgroundMark x1="65475" y1="66272" x2="64787" y2="65483"/>
                        <a14:backgroundMark x1="65887" y1="68245" x2="65887" y2="68245"/>
                        <a14:backgroundMark x1="66162" y1="67061" x2="65612" y2="63116"/>
                        <a14:backgroundMark x1="66850" y1="71992" x2="66300" y2="73176"/>
                        <a14:backgroundMark x1="67125" y1="72387" x2="66850" y2="71203"/>
                        <a14:backgroundMark x1="65750" y1="68047" x2="67675" y2="69231"/>
                        <a14:backgroundMark x1="66850" y1="71203" x2="66988" y2="73373"/>
                        <a14:backgroundMark x1="66988" y1="71006" x2="66300" y2="68442"/>
                        <a14:backgroundMark x1="64924" y1="64497" x2="64924" y2="64497"/>
                        <a14:backgroundMark x1="78404" y1="94675" x2="75378" y2="95464"/>
                        <a14:backgroundMark x1="68226" y1="91913" x2="71527" y2="92702"/>
                        <a14:backgroundMark x1="71389" y1="93688" x2="71389" y2="93688"/>
                        <a14:backgroundMark x1="71252" y1="93688" x2="71252" y2="95266"/>
                        <a14:backgroundMark x1="71252" y1="92899" x2="71252" y2="93688"/>
                        <a14:backgroundMark x1="71252" y1="93294" x2="71252" y2="95858"/>
                        <a14:backgroundMark x1="65475" y1="97633" x2="65475" y2="98817"/>
                        <a14:backgroundMark x1="65887" y1="67653" x2="64924" y2="66864"/>
                        <a14:backgroundMark x1="65612" y1="65483" x2="66850" y2="65483"/>
                        <a14:backgroundMark x1="64237" y1="64892" x2="64237" y2="64892"/>
                        <a14:backgroundMark x1="64237" y1="65878" x2="64237" y2="65878"/>
                        <a14:backgroundMark x1="64924" y1="65089" x2="64924" y2="65286"/>
                        <a14:backgroundMark x1="65337" y1="64694" x2="65337" y2="64694"/>
                        <a14:backgroundMark x1="65062" y1="64892" x2="65062" y2="64892"/>
                        <a14:backgroundMark x1="66850" y1="65089" x2="66162" y2="65286"/>
                      </a14:backgroundRemoval>
                    </a14:imgEffect>
                  </a14:imgLayer>
                </a14:imgProps>
              </a:ext>
            </a:extLst>
          </a:blip>
          <a:srcRect l="49257" t="64041" r="27540" b="1367"/>
          <a:stretch/>
        </p:blipFill>
        <p:spPr>
          <a:xfrm>
            <a:off x="852051" y="4767312"/>
            <a:ext cx="1371600" cy="1421926"/>
          </a:xfrm>
          <a:prstGeom prst="rect">
            <a:avLst/>
          </a:prstGeom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id="{05AB2527-8540-8C4E-82F2-2A71DCF91502}"/>
              </a:ext>
            </a:extLst>
          </p:cNvPr>
          <p:cNvSpPr/>
          <p:nvPr/>
        </p:nvSpPr>
        <p:spPr>
          <a:xfrm>
            <a:off x="2191321" y="2976358"/>
            <a:ext cx="731520" cy="914400"/>
          </a:xfrm>
          <a:prstGeom prst="trapezoid">
            <a:avLst/>
          </a:prstGeom>
          <a:gradFill>
            <a:gsLst>
              <a:gs pos="100000">
                <a:srgbClr val="D7E8FB"/>
              </a:gs>
              <a:gs pos="0">
                <a:srgbClr val="77C0FF">
                  <a:alpha val="24706"/>
                </a:srgbClr>
              </a:gs>
            </a:gsLst>
            <a:lin ang="5400000" scaled="1"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43" name="Graphic 42" descr="Lights On with solid fill">
            <a:extLst>
              <a:ext uri="{FF2B5EF4-FFF2-40B4-BE49-F238E27FC236}">
                <a16:creationId xmlns:a16="http://schemas.microsoft.com/office/drawing/2014/main" id="{76CEBD8D-E280-FC4E-8B97-930C19763E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10384" y="2246089"/>
            <a:ext cx="1109661" cy="1109661"/>
          </a:xfrm>
          <a:prstGeom prst="rect">
            <a:avLst/>
          </a:prstGeom>
          <a:effectLst>
            <a:glow rad="342900">
              <a:srgbClr val="77C0FF">
                <a:alpha val="23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321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BE26-93B4-6B43-9CE7-52E3DA59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Behavioral Responses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Sleep /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04D6E-8CC1-0549-BBB1-B9A4F1816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0768"/>
          <a:stretch/>
        </p:blipFill>
        <p:spPr>
          <a:xfrm>
            <a:off x="4237580" y="1980456"/>
            <a:ext cx="4607794" cy="45370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7C99F7A-F284-354E-98F9-9C7B08A4E8C9}"/>
              </a:ext>
            </a:extLst>
          </p:cNvPr>
          <p:cNvGrpSpPr/>
          <p:nvPr/>
        </p:nvGrpSpPr>
        <p:grpSpPr>
          <a:xfrm>
            <a:off x="7781705" y="2010203"/>
            <a:ext cx="1094428" cy="1467095"/>
            <a:chOff x="12635399" y="1761577"/>
            <a:chExt cx="943446" cy="11700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11D92A-3090-3649-98C4-71ABB669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35399" y="1761577"/>
              <a:ext cx="943446" cy="9957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DF79EB-27B9-BD4F-8E8C-B637FC59E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95431" y="1805664"/>
              <a:ext cx="374867" cy="3586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357C90-CB2A-0B4A-B635-40C044C0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34921" y="1789795"/>
              <a:ext cx="374867" cy="3586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FF073A-F36D-C44E-90A0-E8395C054CCE}"/>
                </a:ext>
              </a:extLst>
            </p:cNvPr>
            <p:cNvSpPr txBox="1"/>
            <p:nvPr/>
          </p:nvSpPr>
          <p:spPr>
            <a:xfrm>
              <a:off x="13325104" y="2439147"/>
              <a:ext cx="18466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B741B-6ECC-FE47-9791-3D5A9FF977DB}"/>
              </a:ext>
            </a:extLst>
          </p:cNvPr>
          <p:cNvGrpSpPr/>
          <p:nvPr/>
        </p:nvGrpSpPr>
        <p:grpSpPr>
          <a:xfrm rot="16384339">
            <a:off x="5229941" y="3932352"/>
            <a:ext cx="1176968" cy="1349002"/>
            <a:chOff x="7135526" y="3615917"/>
            <a:chExt cx="1061972" cy="129044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40464F-356B-BF45-9945-8742B0528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5526" y="3785543"/>
              <a:ext cx="1061972" cy="112081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A5D18A-4753-504A-BF75-823F2D101B5D}"/>
                </a:ext>
              </a:extLst>
            </p:cNvPr>
            <p:cNvGrpSpPr/>
            <p:nvPr/>
          </p:nvGrpSpPr>
          <p:grpSpPr>
            <a:xfrm>
              <a:off x="7155231" y="3615917"/>
              <a:ext cx="528106" cy="579639"/>
              <a:chOff x="4783825" y="951294"/>
              <a:chExt cx="2600266" cy="2817084"/>
            </a:xfrm>
            <a:solidFill>
              <a:srgbClr val="B2DC5A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B370A86-A086-A643-AC03-CAEF482E8BD3}"/>
                  </a:ext>
                </a:extLst>
              </p:cNvPr>
              <p:cNvSpPr/>
              <p:nvPr/>
            </p:nvSpPr>
            <p:spPr>
              <a:xfrm>
                <a:off x="5417038" y="1988512"/>
                <a:ext cx="1763397" cy="1779866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1919445-7993-D749-8C57-1CEE29C5AEF2}"/>
                  </a:ext>
                </a:extLst>
              </p:cNvPr>
              <p:cNvSpPr/>
              <p:nvPr/>
            </p:nvSpPr>
            <p:spPr>
              <a:xfrm rot="7734017">
                <a:off x="4996018" y="739101"/>
                <a:ext cx="2175880" cy="2600266"/>
              </a:xfrm>
              <a:prstGeom prst="arc">
                <a:avLst>
                  <a:gd name="adj1" fmla="val 15692601"/>
                  <a:gd name="adj2" fmla="val 0"/>
                </a:avLst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F85581-B04C-7F4B-811F-5C0BBAD1FF2C}"/>
                </a:ext>
              </a:extLst>
            </p:cNvPr>
            <p:cNvGrpSpPr/>
            <p:nvPr/>
          </p:nvGrpSpPr>
          <p:grpSpPr>
            <a:xfrm>
              <a:off x="7545771" y="3629423"/>
              <a:ext cx="528106" cy="579639"/>
              <a:chOff x="4783825" y="951294"/>
              <a:chExt cx="2600266" cy="2817084"/>
            </a:xfrm>
            <a:solidFill>
              <a:srgbClr val="B2DC5A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837ECA-C5B4-2F45-B255-1C9FD780797B}"/>
                  </a:ext>
                </a:extLst>
              </p:cNvPr>
              <p:cNvSpPr/>
              <p:nvPr/>
            </p:nvSpPr>
            <p:spPr>
              <a:xfrm>
                <a:off x="5417038" y="1988512"/>
                <a:ext cx="1763397" cy="1779866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241483C2-9E75-0446-BD88-58736DFB1892}"/>
                  </a:ext>
                </a:extLst>
              </p:cNvPr>
              <p:cNvSpPr/>
              <p:nvPr/>
            </p:nvSpPr>
            <p:spPr>
              <a:xfrm rot="7734017">
                <a:off x="4996018" y="739101"/>
                <a:ext cx="2175880" cy="2600266"/>
              </a:xfrm>
              <a:prstGeom prst="arc">
                <a:avLst>
                  <a:gd name="adj1" fmla="val 15692601"/>
                  <a:gd name="adj2" fmla="val 0"/>
                </a:avLst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0AAC15-5F5D-E04B-85BA-578D9CD6C04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939BA7"/>
              </a:clrFrom>
              <a:clrTo>
                <a:srgbClr val="939BA7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239"/>
                    </a14:imgEffect>
                    <a14:imgEffect>
                      <a14:saturation sat="304000"/>
                    </a14:imgEffect>
                    <a14:imgEffect>
                      <a14:brightnessContrast bright="98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44673">
            <a:off x="5621614" y="3682703"/>
            <a:ext cx="533387" cy="4000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548168-7013-6F49-ABB6-D5DFABC9374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651" b="99803" l="70289" r="97799">
                        <a14:foregroundMark x1="80468" y1="13807" x2="81431" y2="20513"/>
                        <a14:foregroundMark x1="81843" y1="10651" x2="81843" y2="10651"/>
                        <a14:foregroundMark x1="74140" y1="61341" x2="74415" y2="58777"/>
                        <a14:foregroundMark x1="76891" y1="38264" x2="70839" y2="99408"/>
                        <a14:foregroundMark x1="74003" y1="62722" x2="70289" y2="98817"/>
                        <a14:foregroundMark x1="86245" y1="37870" x2="97799" y2="99803"/>
                        <a14:foregroundMark x1="76616" y1="39645" x2="70702" y2="99803"/>
                        <a14:foregroundMark x1="74415" y1="60158" x2="71939" y2="84221"/>
                        <a14:foregroundMark x1="71939" y1="84221" x2="72627" y2="72189"/>
                        <a14:foregroundMark x1="72627" y1="72189" x2="70426" y2="97633"/>
                        <a14:foregroundMark x1="74553" y1="84024" x2="81568" y2="92110"/>
                        <a14:foregroundMark x1="81568" y1="92110" x2="89409" y2="96252"/>
                        <a14:foregroundMark x1="89409" y1="96252" x2="92297" y2="83629"/>
                        <a14:foregroundMark x1="92297" y1="83629" x2="92435" y2="82446"/>
                        <a14:foregroundMark x1="80468" y1="96252" x2="80468" y2="96252"/>
                        <a14:foregroundMark x1="80330" y1="96647" x2="89959" y2="98028"/>
                        <a14:foregroundMark x1="89959" y1="98028" x2="81155" y2="97830"/>
                        <a14:foregroundMark x1="81155" y1="97830" x2="84319" y2="97633"/>
                        <a14:foregroundMark x1="79642" y1="70414" x2="79642" y2="70414"/>
                      </a14:backgroundRemoval>
                    </a14:imgEffect>
                  </a14:imgLayer>
                </a14:imgProps>
              </a:ext>
            </a:extLst>
          </a:blip>
          <a:srcRect l="69854" t="43876" r="1208"/>
          <a:stretch/>
        </p:blipFill>
        <p:spPr>
          <a:xfrm>
            <a:off x="1828275" y="3854824"/>
            <a:ext cx="1734293" cy="2423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F482B-3CFD-FB48-AC5A-C9201B0DA23A}"/>
              </a:ext>
            </a:extLst>
          </p:cNvPr>
          <p:cNvSpPr txBox="1"/>
          <p:nvPr/>
        </p:nvSpPr>
        <p:spPr>
          <a:xfrm>
            <a:off x="4317591" y="2070532"/>
            <a:ext cx="508817" cy="6112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6F21DA-5B3E-6A4C-B70D-E4FB0373A88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65" b="99803" l="43604" r="72215">
                        <a14:foregroundMark x1="55433" y1="71400" x2="55433" y2="71400"/>
                        <a14:foregroundMark x1="52957" y1="69034" x2="52957" y2="69034"/>
                        <a14:foregroundMark x1="59972" y1="72189" x2="59972" y2="72189"/>
                        <a14:foregroundMark x1="53095" y1="71992" x2="53095" y2="71992"/>
                        <a14:foregroundMark x1="59835" y1="75937" x2="59835" y2="75937"/>
                        <a14:foregroundMark x1="60523" y1="90335" x2="60523" y2="90335"/>
                        <a14:foregroundMark x1="58184" y1="89941" x2="58184" y2="89941"/>
                        <a14:foregroundMark x1="55708" y1="90533" x2="55708" y2="90533"/>
                        <a14:foregroundMark x1="55296" y1="88363" x2="55296" y2="88363"/>
                        <a14:foregroundMark x1="57359" y1="88166" x2="57359" y2="88166"/>
                        <a14:foregroundMark x1="58047" y1="88166" x2="58047" y2="88166"/>
                        <a14:foregroundMark x1="59285" y1="92505" x2="59285" y2="92505"/>
                        <a14:foregroundMark x1="57221" y1="92702" x2="57221" y2="92702"/>
                        <a14:foregroundMark x1="50757" y1="69625" x2="50757" y2="69625"/>
                        <a14:foregroundMark x1="54746" y1="87968" x2="54746" y2="87968"/>
                        <a14:foregroundMark x1="52466" y1="74445" x2="60248" y2="75542"/>
                        <a14:foregroundMark x1="60248" y1="75542" x2="60385" y2="75148"/>
                        <a14:foregroundMark x1="45557" y1="92936" x2="44979" y2="98225"/>
                        <a14:foregroundMark x1="47210" y1="77815" x2="46743" y2="82083"/>
                        <a14:foregroundMark x1="47739" y1="72978" x2="47664" y2="73663"/>
                        <a14:foregroundMark x1="47825" y1="72189" x2="47739" y2="72978"/>
                        <a14:foregroundMark x1="47868" y1="71795" x2="47825" y2="72189"/>
                        <a14:foregroundMark x1="68178" y1="80723" x2="68274" y2="81118"/>
                        <a14:foregroundMark x1="64669" y1="99211" x2="64493" y2="99447"/>
                        <a14:foregroundMark x1="64963" y1="98817" x2="64669" y2="99211"/>
                        <a14:foregroundMark x1="48865" y1="97374" x2="48896" y2="97011"/>
                        <a14:foregroundMark x1="48859" y1="97383" x2="45805" y2="98422"/>
                        <a14:foregroundMark x1="45864" y1="95859" x2="45929" y2="93075"/>
                        <a14:foregroundMark x1="45805" y1="98422" x2="45855" y2="96264"/>
                        <a14:foregroundMark x1="56534" y1="80276" x2="56534" y2="80276"/>
                        <a14:foregroundMark x1="54333" y1="81262" x2="61486" y2="83432"/>
                        <a14:foregroundMark x1="60523" y1="84615" x2="54746" y2="84615"/>
                        <a14:foregroundMark x1="52270" y1="83037" x2="54470" y2="74162"/>
                        <a14:foregroundMark x1="60935" y1="84418" x2="61486" y2="81262"/>
                        <a14:foregroundMark x1="62173" y1="84024" x2="62173" y2="84024"/>
                        <a14:foregroundMark x1="62311" y1="85602" x2="62311" y2="85602"/>
                        <a14:foregroundMark x1="57084" y1="15976" x2="56121" y2="9665"/>
                        <a14:foregroundMark x1="47497" y1="77935" x2="47138" y2="80870"/>
                        <a14:foregroundMark x1="45195" y1="92801" x2="45117" y2="93688"/>
                        <a14:foregroundMark x1="46539" y1="77536" x2="45595" y2="88258"/>
                        <a14:foregroundMark x1="46801" y1="74556" x2="46727" y2="75393"/>
                        <a14:foregroundMark x1="46836" y1="74162" x2="46801" y2="74556"/>
                        <a14:foregroundMark x1="46905" y1="73373" x2="46836" y2="74162"/>
                        <a14:foregroundMark x1="59835" y1="34517" x2="64711" y2="59412"/>
                        <a14:foregroundMark x1="45257" y1="92824" x2="44567" y2="99803"/>
                        <a14:foregroundMark x1="46761" y1="77628" x2="45839" y2="86948"/>
                        <a14:foregroundMark x1="47065" y1="74556" x2="47039" y2="74818"/>
                        <a14:foregroundMark x1="47104" y1="74162" x2="47065" y2="74556"/>
                        <a14:foregroundMark x1="47143" y1="73767" x2="47104" y2="74162"/>
                        <a14:foregroundMark x1="47221" y1="72978" x2="47143" y2="73767"/>
                        <a14:foregroundMark x1="47318" y1="71992" x2="47221" y2="72978"/>
                        <a14:foregroundMark x1="48008" y1="67832" x2="48148" y2="66829"/>
                        <a14:foregroundMark x1="47510" y1="71400" x2="47717" y2="69921"/>
                        <a14:foregroundMark x1="47455" y1="71795" x2="47510" y2="71400"/>
                        <a14:foregroundMark x1="47400" y1="72189" x2="47455" y2="71795"/>
                        <a14:foregroundMark x1="47290" y1="72978" x2="47400" y2="72189"/>
                        <a14:foregroundMark x1="47180" y1="73767" x2="47290" y2="72978"/>
                        <a14:foregroundMark x1="47125" y1="74162" x2="47180" y2="73767"/>
                        <a14:foregroundMark x1="47070" y1="74556" x2="47125" y2="74162"/>
                        <a14:foregroundMark x1="47032" y1="74831" x2="47070" y2="74556"/>
                        <a14:foregroundMark x1="43604" y1="99408" x2="46648" y2="77581"/>
                        <a14:foregroundMark x1="50344" y1="69625" x2="50613" y2="69288"/>
                        <a14:foregroundMark x1="46443" y1="77496" x2="44292" y2="94872"/>
                        <a14:foregroundMark x1="46808" y1="74556" x2="46697" y2="75450"/>
                        <a14:foregroundMark x1="46857" y1="74162" x2="46808" y2="74556"/>
                        <a14:foregroundMark x1="47003" y1="72978" x2="46857" y2="74162"/>
                        <a14:foregroundMark x1="47100" y1="72189" x2="47003" y2="72978"/>
                        <a14:foregroundMark x1="47149" y1="71795" x2="47100" y2="72189"/>
                        <a14:foregroundMark x1="47198" y1="71400" x2="47149" y2="71795"/>
                        <a14:foregroundMark x1="47384" y1="69895" x2="47198" y2="71400"/>
                        <a14:foregroundMark x1="47758" y1="66875" x2="47580" y2="68314"/>
                        <a14:foregroundMark x1="51032" y1="40434" x2="48148" y2="63727"/>
                        <a14:foregroundMark x1="54333" y1="66667" x2="54333" y2="66667"/>
                        <a14:foregroundMark x1="54608" y1="65680" x2="54608" y2="65680"/>
                        <a14:foregroundMark x1="54883" y1="65483" x2="54883" y2="65483"/>
                        <a14:foregroundMark x1="54883" y1="65680" x2="56121" y2="65878"/>
                        <a14:foregroundMark x1="54504" y1="65504" x2="57497" y2="65878"/>
                        <a14:foregroundMark x1="54389" y1="65809" x2="54883" y2="65680"/>
                        <a14:foregroundMark x1="52270" y1="88757" x2="52270" y2="88757"/>
                        <a14:foregroundMark x1="61761" y1="96647" x2="61761" y2="96647"/>
                        <a14:foregroundMark x1="54470" y1="96647" x2="54470" y2="96647"/>
                        <a14:foregroundMark x1="55021" y1="96252" x2="55021" y2="96252"/>
                        <a14:foregroundMark x1="61348" y1="98225" x2="61348" y2="98225"/>
                        <a14:foregroundMark x1="61348" y1="98028" x2="61348" y2="98028"/>
                        <a14:foregroundMark x1="61348" y1="98225" x2="61348" y2="98225"/>
                        <a14:foregroundMark x1="61348" y1="98619" x2="61348" y2="98619"/>
                        <a14:foregroundMark x1="61348" y1="98028" x2="61348" y2="98028"/>
                        <a14:foregroundMark x1="53370" y1="96647" x2="53370" y2="96647"/>
                        <a14:foregroundMark x1="54470" y1="97436" x2="54470" y2="97436"/>
                        <a14:foregroundMark x1="55296" y1="97239" x2="55296" y2="97239"/>
                        <a14:foregroundMark x1="55296" y1="96647" x2="55296" y2="96647"/>
                        <a14:foregroundMark x1="55296" y1="96647" x2="55296" y2="96647"/>
                        <a14:foregroundMark x1="55296" y1="96450" x2="55296" y2="96450"/>
                        <a14:foregroundMark x1="55296" y1="96647" x2="55296" y2="96647"/>
                        <a14:foregroundMark x1="55296" y1="96252" x2="55296" y2="96252"/>
                        <a14:foregroundMark x1="55296" y1="96450" x2="55296" y2="96450"/>
                        <a14:foregroundMark x1="55296" y1="96450" x2="55296" y2="96450"/>
                        <a14:foregroundMark x1="55296" y1="96450" x2="55296" y2="96450"/>
                        <a14:foregroundMark x1="55158" y1="96450" x2="55158" y2="96450"/>
                        <a14:foregroundMark x1="61348" y1="98422" x2="61348" y2="98422"/>
                        <a14:foregroundMark x1="61348" y1="98422" x2="61348" y2="98422"/>
                        <a14:foregroundMark x1="61348" y1="98422" x2="61348" y2="98422"/>
                        <a14:foregroundMark x1="61348" y1="98422" x2="61348" y2="98422"/>
                        <a14:foregroundMark x1="61348" y1="98422" x2="61348" y2="98422"/>
                        <a14:backgroundMark x1="63549" y1="70217" x2="63549" y2="70217"/>
                        <a14:backgroundMark x1="49656" y1="65286" x2="49656" y2="65286"/>
                        <a14:backgroundMark x1="63549" y1="65286" x2="63549" y2="65286"/>
                        <a14:backgroundMark x1="62586" y1="68442" x2="66162" y2="70611"/>
                        <a14:backgroundMark x1="49243" y1="81657" x2="47043" y2="93491"/>
                        <a14:backgroundMark x1="47043" y1="93491" x2="51857" y2="94675"/>
                        <a14:backgroundMark x1="66988" y1="90730" x2="67263" y2="84418"/>
                        <a14:backgroundMark x1="64512" y1="75937" x2="61486" y2="64497"/>
                        <a14:backgroundMark x1="50799" y1="66272" x2="48418" y2="66667"/>
                        <a14:backgroundMark x1="61486" y1="64497" x2="57863" y2="65099"/>
                        <a14:backgroundMark x1="47180" y1="74556" x2="51444" y2="76331"/>
                        <a14:backgroundMark x1="57049" y1="63047" x2="64787" y2="62130"/>
                        <a14:backgroundMark x1="52109" y1="63633" x2="54453" y2="63355"/>
                        <a14:backgroundMark x1="48143" y1="64103" x2="52008" y2="63645"/>
                        <a14:backgroundMark x1="48693" y1="67061" x2="49381" y2="68047"/>
                        <a14:backgroundMark x1="49931" y1="75148" x2="49931" y2="75148"/>
                        <a14:backgroundMark x1="49243" y1="74556" x2="49243" y2="74556"/>
                        <a14:backgroundMark x1="48968" y1="74162" x2="48968" y2="74162"/>
                        <a14:backgroundMark x1="48968" y1="74162" x2="48968" y2="74162"/>
                        <a14:backgroundMark x1="50206" y1="74162" x2="50206" y2="74162"/>
                        <a14:backgroundMark x1="47730" y1="72978" x2="47730" y2="72978"/>
                        <a14:backgroundMark x1="49381" y1="73767" x2="49381" y2="73767"/>
                        <a14:backgroundMark x1="49931" y1="73767" x2="49931" y2="73767"/>
                        <a14:backgroundMark x1="50206" y1="74162" x2="50206" y2="74162"/>
                        <a14:backgroundMark x1="51169" y1="74162" x2="51169" y2="74162"/>
                        <a14:backgroundMark x1="53645" y1="64892" x2="53645" y2="64892"/>
                        <a14:backgroundMark x1="55158" y1="64892" x2="55158" y2="64892"/>
                        <a14:backgroundMark x1="48968" y1="69034" x2="48968" y2="69034"/>
                        <a14:backgroundMark x1="47455" y1="70020" x2="47455" y2="70020"/>
                        <a14:backgroundMark x1="48418" y1="71400" x2="48418" y2="71400"/>
                        <a14:backgroundMark x1="46768" y1="71795" x2="46768" y2="71795"/>
                        <a14:backgroundMark x1="47593" y1="69428" x2="47593" y2="69428"/>
                        <a14:backgroundMark x1="47593" y1="72189" x2="47593" y2="72189"/>
                        <a14:backgroundMark x1="47180" y1="74162" x2="47180" y2="74162"/>
                        <a14:backgroundMark x1="47455" y1="71400" x2="47455" y2="71400"/>
                        <a14:backgroundMark x1="51582" y1="89744" x2="51582" y2="89744"/>
                        <a14:backgroundMark x1="53508" y1="93886" x2="53508" y2="93886"/>
                        <a14:backgroundMark x1="54333" y1="94280" x2="54333" y2="94280"/>
                        <a14:backgroundMark x1="54449" y1="94004" x2="54791" y2="94405"/>
                        <a14:backgroundMark x1="53508" y1="92899" x2="54437" y2="93990"/>
                        <a14:backgroundMark x1="56671" y1="96055" x2="61348" y2="95661"/>
                        <a14:backgroundMark x1="65062" y1="91124" x2="62861" y2="94280"/>
                        <a14:backgroundMark x1="50876" y1="88757" x2="53095" y2="93688"/>
                        <a14:backgroundMark x1="50344" y1="87574" x2="50876" y2="88757"/>
                        <a14:backgroundMark x1="63549" y1="76331" x2="64099" y2="76134"/>
                        <a14:backgroundMark x1="63411" y1="74162" x2="69051" y2="79487"/>
                        <a14:backgroundMark x1="68501" y1="79290" x2="68501" y2="79290"/>
                        <a14:backgroundMark x1="68501" y1="80276" x2="68501" y2="80276"/>
                        <a14:backgroundMark x1="68501" y1="80276" x2="68501" y2="80276"/>
                        <a14:backgroundMark x1="69188" y1="80276" x2="68088" y2="80276"/>
                        <a14:backgroundMark x1="67950" y1="83037" x2="69051" y2="82051"/>
                        <a14:backgroundMark x1="68088" y1="82643" x2="68088" y2="82643"/>
                        <a14:backgroundMark x1="50619" y1="66272" x2="54883" y2="64497"/>
                        <a14:backgroundMark x1="68913" y1="83432" x2="68776" y2="82051"/>
                        <a14:backgroundMark x1="68363" y1="83432" x2="68363" y2="82446"/>
                        <a14:backgroundMark x1="68363" y1="82249" x2="68363" y2="82249"/>
                        <a14:backgroundMark x1="68226" y1="82051" x2="68226" y2="82051"/>
                        <a14:backgroundMark x1="70014" y1="83629" x2="68363" y2="95464"/>
                        <a14:backgroundMark x1="68363" y1="95464" x2="70839" y2="91124"/>
                        <a14:backgroundMark x1="68638" y1="84024" x2="69188" y2="83235"/>
                        <a14:backgroundMark x1="69188" y1="83235" x2="69601" y2="84024"/>
                        <a14:backgroundMark x1="67675" y1="83826" x2="70426" y2="82051"/>
                        <a14:backgroundMark x1="56121" y1="98028" x2="56121" y2="98028"/>
                        <a14:backgroundMark x1="50481" y1="98817" x2="50481" y2="98817"/>
                        <a14:backgroundMark x1="55158" y1="99803" x2="55158" y2="99803"/>
                        <a14:backgroundMark x1="55158" y1="98422" x2="55158" y2="98422"/>
                        <a14:backgroundMark x1="55846" y1="97041" x2="55846" y2="97041"/>
                        <a14:backgroundMark x1="55433" y1="96647" x2="55433" y2="96647"/>
                        <a14:backgroundMark x1="56121" y1="96647" x2="56121" y2="96647"/>
                        <a14:backgroundMark x1="55708" y1="96450" x2="55708" y2="96450"/>
                        <a14:backgroundMark x1="55708" y1="96252" x2="55708" y2="96252"/>
                        <a14:backgroundMark x1="56121" y1="96252" x2="56121" y2="96252"/>
                        <a14:backgroundMark x1="56121" y1="96450" x2="56121" y2="96450"/>
                        <a14:backgroundMark x1="56121" y1="97041" x2="56121" y2="97041"/>
                        <a14:backgroundMark x1="55708" y1="96252" x2="55708" y2="96252"/>
                        <a14:backgroundMark x1="56396" y1="96450" x2="56396" y2="96450"/>
                        <a14:backgroundMark x1="56396" y1="96844" x2="56396" y2="96844"/>
                        <a14:backgroundMark x1="56121" y1="96647" x2="56946" y2="97041"/>
                        <a14:backgroundMark x1="53920" y1="95661" x2="53920" y2="95661"/>
                        <a14:backgroundMark x1="60660" y1="99014" x2="60660" y2="99014"/>
                        <a14:backgroundMark x1="61486" y1="99211" x2="61486" y2="99211"/>
                        <a14:backgroundMark x1="60660" y1="98225" x2="60660" y2="98225"/>
                        <a14:backgroundMark x1="61623" y1="98422" x2="61623" y2="98422"/>
                        <a14:backgroundMark x1="60660" y1="98225" x2="60660" y2="98225"/>
                        <a14:backgroundMark x1="60660" y1="98422" x2="60660" y2="98422"/>
                        <a14:backgroundMark x1="60385" y1="98225" x2="62448" y2="98817"/>
                        <a14:backgroundMark x1="57635" y1="97436" x2="60385" y2="98225"/>
                        <a14:backgroundMark x1="62448" y1="98028" x2="56260" y2="97436"/>
                        <a14:backgroundMark x1="54058" y1="97633" x2="54058" y2="97633"/>
                        <a14:backgroundMark x1="48968" y1="97239" x2="51307" y2="99803"/>
                        <a14:backgroundMark x1="70702" y1="94477" x2="70426" y2="99803"/>
                        <a14:backgroundMark x1="68226" y1="95858" x2="71114" y2="91519"/>
                        <a14:backgroundMark x1="71114" y1="95266" x2="71114" y2="95266"/>
                        <a14:backgroundMark x1="71114" y1="94280" x2="71114" y2="94280"/>
                        <a14:backgroundMark x1="70702" y1="94477" x2="70702" y2="94477"/>
                        <a14:backgroundMark x1="70702" y1="94477" x2="70702" y2="94477"/>
                        <a14:backgroundMark x1="70702" y1="93491" x2="70702" y2="93491"/>
                        <a14:backgroundMark x1="70702" y1="93491" x2="70702" y2="93491"/>
                        <a14:backgroundMark x1="70702" y1="93688" x2="70702" y2="93688"/>
                        <a14:backgroundMark x1="66162" y1="98422" x2="66162" y2="98422"/>
                        <a14:backgroundMark x1="64099" y1="99408" x2="64099" y2="99408"/>
                        <a14:backgroundMark x1="65475" y1="98817" x2="65475" y2="98817"/>
                        <a14:backgroundMark x1="65612" y1="97436" x2="65612" y2="97436"/>
                        <a14:backgroundMark x1="65750" y1="97436" x2="65750" y2="97436"/>
                        <a14:backgroundMark x1="65750" y1="97239" x2="65750" y2="97239"/>
                        <a14:backgroundMark x1="66850" y1="96252" x2="67675" y2="95858"/>
                        <a14:backgroundMark x1="65750" y1="97239" x2="67263" y2="96252"/>
                        <a14:backgroundMark x1="64512" y1="99211" x2="64512" y2="99211"/>
                        <a14:backgroundMark x1="67813" y1="71795" x2="66300" y2="65680"/>
                        <a14:backgroundMark x1="63549" y1="66667" x2="63549" y2="66667"/>
                        <a14:backgroundMark x1="65199" y1="65483" x2="65199" y2="65483"/>
                        <a14:backgroundMark x1="64924" y1="65483" x2="64924" y2="65483"/>
                        <a14:backgroundMark x1="66162" y1="65483" x2="66162" y2="65483"/>
                        <a14:backgroundMark x1="65750" y1="65483" x2="65612" y2="65483"/>
                        <a14:backgroundMark x1="65475" y1="66272" x2="64787" y2="65483"/>
                        <a14:backgroundMark x1="65887" y1="68245" x2="65887" y2="68245"/>
                        <a14:backgroundMark x1="66162" y1="67061" x2="65612" y2="63116"/>
                        <a14:backgroundMark x1="66850" y1="71992" x2="66300" y2="73176"/>
                        <a14:backgroundMark x1="67125" y1="72387" x2="66850" y2="71203"/>
                        <a14:backgroundMark x1="65750" y1="68047" x2="67675" y2="69231"/>
                        <a14:backgroundMark x1="66850" y1="71203" x2="66988" y2="73373"/>
                        <a14:backgroundMark x1="66988" y1="71006" x2="66300" y2="68442"/>
                        <a14:backgroundMark x1="64924" y1="64497" x2="64924" y2="64497"/>
                        <a14:backgroundMark x1="78404" y1="94675" x2="75378" y2="95464"/>
                        <a14:backgroundMark x1="68226" y1="91913" x2="71527" y2="92702"/>
                        <a14:backgroundMark x1="71389" y1="93688" x2="71389" y2="93688"/>
                        <a14:backgroundMark x1="71252" y1="93688" x2="71252" y2="95266"/>
                        <a14:backgroundMark x1="71252" y1="92899" x2="71252" y2="93688"/>
                        <a14:backgroundMark x1="71252" y1="93294" x2="71252" y2="95858"/>
                        <a14:backgroundMark x1="65475" y1="97633" x2="65475" y2="98817"/>
                        <a14:backgroundMark x1="65887" y1="67653" x2="64924" y2="66864"/>
                        <a14:backgroundMark x1="65612" y1="65483" x2="66850" y2="65483"/>
                        <a14:backgroundMark x1="64237" y1="64892" x2="64237" y2="64892"/>
                        <a14:backgroundMark x1="64237" y1="65878" x2="64237" y2="65878"/>
                        <a14:backgroundMark x1="64924" y1="65089" x2="64924" y2="65286"/>
                        <a14:backgroundMark x1="65337" y1="64694" x2="65337" y2="64694"/>
                        <a14:backgroundMark x1="65062" y1="64892" x2="65062" y2="64892"/>
                        <a14:backgroundMark x1="66850" y1="65089" x2="66162" y2="65286"/>
                      </a14:backgroundRemoval>
                    </a14:imgEffect>
                  </a14:imgLayer>
                </a14:imgProps>
              </a:ext>
            </a:extLst>
          </a:blip>
          <a:srcRect l="49257" t="64041" r="27540" b="1367"/>
          <a:stretch/>
        </p:blipFill>
        <p:spPr>
          <a:xfrm>
            <a:off x="852051" y="4767312"/>
            <a:ext cx="1371600" cy="142192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F152C6F-79F3-1641-BFCE-32AD8A39E21B}"/>
              </a:ext>
            </a:extLst>
          </p:cNvPr>
          <p:cNvGrpSpPr/>
          <p:nvPr/>
        </p:nvGrpSpPr>
        <p:grpSpPr>
          <a:xfrm>
            <a:off x="518776" y="2022875"/>
            <a:ext cx="1376159" cy="1524478"/>
            <a:chOff x="2219296" y="1736724"/>
            <a:chExt cx="633146" cy="698499"/>
          </a:xfrm>
        </p:grpSpPr>
        <p:pic>
          <p:nvPicPr>
            <p:cNvPr id="41" name="Graphic 40" descr="Lights On with solid fill">
              <a:extLst>
                <a:ext uri="{FF2B5EF4-FFF2-40B4-BE49-F238E27FC236}">
                  <a16:creationId xmlns:a16="http://schemas.microsoft.com/office/drawing/2014/main" id="{8B0FF0FE-5BEB-A04A-997C-3F377F9F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89307" y="1833642"/>
              <a:ext cx="490457" cy="490457"/>
            </a:xfrm>
            <a:prstGeom prst="rect">
              <a:avLst/>
            </a:prstGeom>
          </p:spPr>
        </p:pic>
        <p:sp>
          <p:nvSpPr>
            <p:cNvPr id="42" name="Multiply 41">
              <a:extLst>
                <a:ext uri="{FF2B5EF4-FFF2-40B4-BE49-F238E27FC236}">
                  <a16:creationId xmlns:a16="http://schemas.microsoft.com/office/drawing/2014/main" id="{73191530-6874-9749-BF32-BEE0194B0B34}"/>
                </a:ext>
              </a:extLst>
            </p:cNvPr>
            <p:cNvSpPr/>
            <p:nvPr/>
          </p:nvSpPr>
          <p:spPr>
            <a:xfrm>
              <a:off x="2219296" y="1736724"/>
              <a:ext cx="633146" cy="698499"/>
            </a:xfrm>
            <a:prstGeom prst="mathMultiply">
              <a:avLst>
                <a:gd name="adj1" fmla="val 6333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" name="Trapezoid 4">
            <a:extLst>
              <a:ext uri="{FF2B5EF4-FFF2-40B4-BE49-F238E27FC236}">
                <a16:creationId xmlns:a16="http://schemas.microsoft.com/office/drawing/2014/main" id="{D9BD3445-EDFC-E44E-AEAC-30A90459A0E9}"/>
              </a:ext>
            </a:extLst>
          </p:cNvPr>
          <p:cNvSpPr/>
          <p:nvPr/>
        </p:nvSpPr>
        <p:spPr>
          <a:xfrm>
            <a:off x="2191321" y="2976358"/>
            <a:ext cx="731520" cy="914400"/>
          </a:xfrm>
          <a:prstGeom prst="trapezoid">
            <a:avLst/>
          </a:prstGeom>
          <a:gradFill>
            <a:gsLst>
              <a:gs pos="100000">
                <a:srgbClr val="D7E8FB"/>
              </a:gs>
              <a:gs pos="0">
                <a:srgbClr val="77C0FF">
                  <a:alpha val="24706"/>
                </a:srgbClr>
              </a:gs>
            </a:gsLst>
            <a:lin ang="5400000" scaled="1"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8" name="Graphic 37" descr="Lights On with solid fill">
            <a:extLst>
              <a:ext uri="{FF2B5EF4-FFF2-40B4-BE49-F238E27FC236}">
                <a16:creationId xmlns:a16="http://schemas.microsoft.com/office/drawing/2014/main" id="{813DD5B5-C375-964F-B7C8-FDA579D7D9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0384" y="2246089"/>
            <a:ext cx="1109661" cy="1109661"/>
          </a:xfrm>
          <a:prstGeom prst="rect">
            <a:avLst/>
          </a:prstGeom>
          <a:effectLst>
            <a:glow rad="342900">
              <a:srgbClr val="77C0FF">
                <a:alpha val="23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473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outdoor, sky, tree&#10;&#10;Description automatically generated">
            <a:extLst>
              <a:ext uri="{FF2B5EF4-FFF2-40B4-BE49-F238E27FC236}">
                <a16:creationId xmlns:a16="http://schemas.microsoft.com/office/drawing/2014/main" id="{7D43ABB1-9480-614A-B3A5-7B77AE8A4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0" r="78083" b="32750"/>
          <a:stretch/>
        </p:blipFill>
        <p:spPr>
          <a:xfrm>
            <a:off x="44273" y="2654256"/>
            <a:ext cx="3454890" cy="4152190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2E8D2C90-CC3E-7B4C-912C-07CAD7201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39" t="5114" r="46628" b="33803"/>
          <a:stretch/>
        </p:blipFill>
        <p:spPr>
          <a:xfrm>
            <a:off x="5932380" y="2663449"/>
            <a:ext cx="2623639" cy="4152190"/>
          </a:xfrm>
          <a:prstGeom prst="rect">
            <a:avLst/>
          </a:prstGeom>
        </p:spPr>
      </p:pic>
      <p:pic>
        <p:nvPicPr>
          <p:cNvPr id="14" name="Picture 13" descr="A picture containing text, outdoor, sky, tree&#10;&#10;Description automatically generated">
            <a:extLst>
              <a:ext uri="{FF2B5EF4-FFF2-40B4-BE49-F238E27FC236}">
                <a16:creationId xmlns:a16="http://schemas.microsoft.com/office/drawing/2014/main" id="{E0923435-8386-D243-A58A-DFAE17FE1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1" t="6528" r="3075" b="32641"/>
          <a:stretch/>
        </p:blipFill>
        <p:spPr>
          <a:xfrm>
            <a:off x="3308742" y="2654256"/>
            <a:ext cx="2623639" cy="41521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671C0EC-A886-1A40-99A7-C26A52020ACE}"/>
              </a:ext>
            </a:extLst>
          </p:cNvPr>
          <p:cNvGrpSpPr/>
          <p:nvPr/>
        </p:nvGrpSpPr>
        <p:grpSpPr>
          <a:xfrm>
            <a:off x="4278947" y="1753817"/>
            <a:ext cx="760009" cy="739722"/>
            <a:chOff x="3929143" y="1535167"/>
            <a:chExt cx="760009" cy="739722"/>
          </a:xfrm>
        </p:grpSpPr>
        <p:pic>
          <p:nvPicPr>
            <p:cNvPr id="23" name="Graphic 22" descr="Lights On with solid fill">
              <a:extLst>
                <a:ext uri="{FF2B5EF4-FFF2-40B4-BE49-F238E27FC236}">
                  <a16:creationId xmlns:a16="http://schemas.microsoft.com/office/drawing/2014/main" id="{9BA44B4B-AC31-284E-AF2E-8C7FB2A23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49430" y="1535167"/>
              <a:ext cx="739722" cy="739722"/>
            </a:xfrm>
            <a:prstGeom prst="rect">
              <a:avLst/>
            </a:prstGeom>
            <a:effectLst>
              <a:glow rad="190500">
                <a:schemeClr val="accent4">
                  <a:lumMod val="20000"/>
                  <a:lumOff val="80000"/>
                </a:schemeClr>
              </a:glow>
            </a:effectLst>
          </p:spPr>
        </p:pic>
        <p:pic>
          <p:nvPicPr>
            <p:cNvPr id="18" name="Graphic 17" descr="Lights On with solid fill">
              <a:extLst>
                <a:ext uri="{FF2B5EF4-FFF2-40B4-BE49-F238E27FC236}">
                  <a16:creationId xmlns:a16="http://schemas.microsoft.com/office/drawing/2014/main" id="{F051A7B4-C0F8-BA4A-96C0-5A310B0F4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9143" y="1535167"/>
              <a:ext cx="739722" cy="739722"/>
            </a:xfrm>
            <a:prstGeom prst="rect">
              <a:avLst/>
            </a:prstGeom>
            <a:effectLst>
              <a:glow rad="127000">
                <a:schemeClr val="accent5">
                  <a:lumMod val="20000"/>
                  <a:lumOff val="80000"/>
                </a:schemeClr>
              </a:glo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315F90-6484-764D-9D44-C1C62D4AF545}"/>
              </a:ext>
            </a:extLst>
          </p:cNvPr>
          <p:cNvGrpSpPr/>
          <p:nvPr/>
        </p:nvGrpSpPr>
        <p:grpSpPr>
          <a:xfrm>
            <a:off x="1899901" y="1955799"/>
            <a:ext cx="633146" cy="698499"/>
            <a:chOff x="2219296" y="1736724"/>
            <a:chExt cx="633146" cy="698499"/>
          </a:xfrm>
        </p:grpSpPr>
        <p:pic>
          <p:nvPicPr>
            <p:cNvPr id="19" name="Graphic 18" descr="Lights On with solid fill">
              <a:extLst>
                <a:ext uri="{FF2B5EF4-FFF2-40B4-BE49-F238E27FC236}">
                  <a16:creationId xmlns:a16="http://schemas.microsoft.com/office/drawing/2014/main" id="{885F365C-D8A3-7441-BCDD-CF047797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89307" y="1833642"/>
              <a:ext cx="490457" cy="490457"/>
            </a:xfrm>
            <a:prstGeom prst="rect">
              <a:avLst/>
            </a:prstGeom>
          </p:spPr>
        </p:pic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9C0512C6-71E8-F448-8FAB-302D01DF32BC}"/>
                </a:ext>
              </a:extLst>
            </p:cNvPr>
            <p:cNvSpPr/>
            <p:nvPr/>
          </p:nvSpPr>
          <p:spPr>
            <a:xfrm>
              <a:off x="2219296" y="1736724"/>
              <a:ext cx="633146" cy="698499"/>
            </a:xfrm>
            <a:prstGeom prst="mathMultiply">
              <a:avLst>
                <a:gd name="adj1" fmla="val 6333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06B0A86-D76D-6840-B6C3-22A1221C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Behavioral Responses </a:t>
            </a:r>
            <a:r>
              <a:rPr lang="en-US" b="1" dirty="0"/>
              <a:t>Circadian Rhythm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8E7C3E-6C30-C14C-93E1-7A82F191950B}"/>
              </a:ext>
            </a:extLst>
          </p:cNvPr>
          <p:cNvGrpSpPr/>
          <p:nvPr/>
        </p:nvGrpSpPr>
        <p:grpSpPr>
          <a:xfrm>
            <a:off x="6712549" y="1447007"/>
            <a:ext cx="1127948" cy="1127949"/>
            <a:chOff x="6712549" y="1447007"/>
            <a:chExt cx="1127948" cy="1127949"/>
          </a:xfrm>
        </p:grpSpPr>
        <p:pic>
          <p:nvPicPr>
            <p:cNvPr id="22" name="Graphic 21" descr="Lights On with solid fill">
              <a:extLst>
                <a:ext uri="{FF2B5EF4-FFF2-40B4-BE49-F238E27FC236}">
                  <a16:creationId xmlns:a16="http://schemas.microsoft.com/office/drawing/2014/main" id="{5DB57EDA-F34B-3F4D-8B19-8B1F429A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18842" y="1447007"/>
              <a:ext cx="1109661" cy="1109661"/>
            </a:xfrm>
            <a:prstGeom prst="rect">
              <a:avLst/>
            </a:prstGeom>
            <a:effectLst>
              <a:glow rad="431800">
                <a:schemeClr val="accent4">
                  <a:lumMod val="20000"/>
                  <a:lumOff val="80000"/>
                </a:schemeClr>
              </a:glow>
            </a:effectLst>
          </p:spPr>
        </p:pic>
        <p:pic>
          <p:nvPicPr>
            <p:cNvPr id="16" name="Graphic 15" descr="Lights On with solid fill">
              <a:extLst>
                <a:ext uri="{FF2B5EF4-FFF2-40B4-BE49-F238E27FC236}">
                  <a16:creationId xmlns:a16="http://schemas.microsoft.com/office/drawing/2014/main" id="{D9FCC605-8923-E444-983A-1814B97B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12549" y="1447008"/>
              <a:ext cx="1127948" cy="1127948"/>
            </a:xfrm>
            <a:prstGeom prst="rect">
              <a:avLst/>
            </a:prstGeom>
            <a:effectLst>
              <a:glow rad="342900">
                <a:srgbClr val="77C0FF">
                  <a:alpha val="6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536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52884D-EBF9-EC66-5CDC-7449B5404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0" t="14532"/>
          <a:stretch/>
        </p:blipFill>
        <p:spPr>
          <a:xfrm>
            <a:off x="4622371" y="4071278"/>
            <a:ext cx="4453280" cy="2621600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7EEAD-788B-0D8B-59F9-D0BFDC177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777" t="4002" b="13332"/>
          <a:stretch/>
        </p:blipFill>
        <p:spPr>
          <a:xfrm>
            <a:off x="0" y="2551069"/>
            <a:ext cx="4806005" cy="394180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E1DF33-DB9E-896B-85B6-BF5D787F3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95" b="84711"/>
          <a:stretch/>
        </p:blipFill>
        <p:spPr>
          <a:xfrm>
            <a:off x="7642481" y="3765585"/>
            <a:ext cx="2391205" cy="4357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677BED-90E3-9B49-F391-1AF26242CCFE}"/>
              </a:ext>
            </a:extLst>
          </p:cNvPr>
          <p:cNvSpPr txBox="1">
            <a:spLocks/>
          </p:cNvSpPr>
          <p:nvPr/>
        </p:nvSpPr>
        <p:spPr>
          <a:xfrm>
            <a:off x="5248622" y="2781075"/>
            <a:ext cx="3657598" cy="95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Fly Activity Analysis (</a:t>
            </a:r>
            <a:r>
              <a:rPr lang="en-US" sz="2800" dirty="0" err="1"/>
              <a:t>FaasX</a:t>
            </a:r>
            <a:r>
              <a:rPr lang="en-US" sz="2800" dirty="0"/>
              <a:t>)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9A3A292-2AF2-EE29-E1E8-2E32CE370B6D}"/>
              </a:ext>
            </a:extLst>
          </p:cNvPr>
          <p:cNvCxnSpPr>
            <a:cxnSpLocks/>
          </p:cNvCxnSpPr>
          <p:nvPr/>
        </p:nvCxnSpPr>
        <p:spPr>
          <a:xfrm>
            <a:off x="4909781" y="2112641"/>
            <a:ext cx="1940574" cy="664516"/>
          </a:xfrm>
          <a:prstGeom prst="curvedConnector3">
            <a:avLst>
              <a:gd name="adj1" fmla="val 996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A23DD95A-F825-97DC-3A0D-8BAFF4045BF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Behavioral Responses </a:t>
            </a:r>
            <a:r>
              <a:rPr lang="en-US" b="1" dirty="0"/>
              <a:t>Circadian Rhythm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9448-7D4D-D380-BC8B-B773EF9A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76" y="1690688"/>
            <a:ext cx="5629191" cy="1108649"/>
          </a:xfrm>
        </p:spPr>
        <p:txBody>
          <a:bodyPr anchor="ctr">
            <a:noAutofit/>
          </a:bodyPr>
          <a:lstStyle/>
          <a:p>
            <a:r>
              <a:rPr lang="en-US" sz="2800" dirty="0"/>
              <a:t>Drosophila Activity Monitor (</a:t>
            </a:r>
            <a:r>
              <a:rPr lang="en-US" sz="2800" dirty="0" err="1"/>
              <a:t>DAMSystem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89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ED1FCF-8621-E040-9DC5-A18D83B283F2}"/>
              </a:ext>
            </a:extLst>
          </p:cNvPr>
          <p:cNvSpPr txBox="1"/>
          <p:nvPr/>
        </p:nvSpPr>
        <p:spPr>
          <a:xfrm>
            <a:off x="336884" y="1779206"/>
            <a:ext cx="8375869" cy="4937760"/>
          </a:xfrm>
          <a:prstGeom prst="rect">
            <a:avLst/>
          </a:prstGeom>
          <a:solidFill>
            <a:schemeClr val="tx1">
              <a:alpha val="67194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CAB0A3-BDE9-3847-905F-288FDDD97C63}"/>
              </a:ext>
            </a:extLst>
          </p:cNvPr>
          <p:cNvGrpSpPr/>
          <p:nvPr/>
        </p:nvGrpSpPr>
        <p:grpSpPr>
          <a:xfrm>
            <a:off x="558485" y="1948767"/>
            <a:ext cx="7955935" cy="4488897"/>
            <a:chOff x="-60492" y="1765145"/>
            <a:chExt cx="7955935" cy="44888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FF1F28-98B1-9141-B0E2-B9A2AEA13BCC}"/>
                </a:ext>
              </a:extLst>
            </p:cNvPr>
            <p:cNvSpPr txBox="1"/>
            <p:nvPr/>
          </p:nvSpPr>
          <p:spPr>
            <a:xfrm>
              <a:off x="-60492" y="1765145"/>
              <a:ext cx="7955935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2114A36-C9FC-D644-BE6C-E59828ECA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46" r="14023" b="-2930"/>
            <a:stretch/>
          </p:blipFill>
          <p:spPr>
            <a:xfrm>
              <a:off x="-60491" y="2311453"/>
              <a:ext cx="7955934" cy="3942589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AAF92D-A375-2640-AAE8-5C86DFA3259A}"/>
                </a:ext>
              </a:extLst>
            </p:cNvPr>
            <p:cNvSpPr txBox="1"/>
            <p:nvPr/>
          </p:nvSpPr>
          <p:spPr>
            <a:xfrm>
              <a:off x="838409" y="1928820"/>
              <a:ext cx="849913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Clock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03A7F-050A-6149-8D53-AA744ADBEC68}"/>
                </a:ext>
              </a:extLst>
            </p:cNvPr>
            <p:cNvSpPr txBox="1"/>
            <p:nvPr/>
          </p:nvSpPr>
          <p:spPr>
            <a:xfrm>
              <a:off x="3705132" y="1930253"/>
              <a:ext cx="970137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Bmal1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FFBE28-8E65-914A-9225-DF33D288610A}"/>
                </a:ext>
              </a:extLst>
            </p:cNvPr>
            <p:cNvSpPr txBox="1"/>
            <p:nvPr/>
          </p:nvSpPr>
          <p:spPr>
            <a:xfrm>
              <a:off x="5221675" y="1932739"/>
              <a:ext cx="753989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D4A41-D071-0348-A98D-283E21922AFA}"/>
                </a:ext>
              </a:extLst>
            </p:cNvPr>
            <p:cNvSpPr txBox="1"/>
            <p:nvPr/>
          </p:nvSpPr>
          <p:spPr>
            <a:xfrm>
              <a:off x="6718447" y="1950328"/>
              <a:ext cx="753989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9F2897-D6AC-B843-9975-379456CEA88A}"/>
                </a:ext>
              </a:extLst>
            </p:cNvPr>
            <p:cNvSpPr txBox="1"/>
            <p:nvPr/>
          </p:nvSpPr>
          <p:spPr>
            <a:xfrm rot="16200000">
              <a:off x="-259719" y="2921778"/>
              <a:ext cx="832407" cy="41549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Brain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333C9F-01BC-DE40-B28B-B70AC622873E}"/>
                </a:ext>
              </a:extLst>
            </p:cNvPr>
            <p:cNvSpPr txBox="1"/>
            <p:nvPr/>
          </p:nvSpPr>
          <p:spPr>
            <a:xfrm rot="16200000">
              <a:off x="-205551" y="4676330"/>
              <a:ext cx="782778" cy="41549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Liver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0A49FB-E35D-8D4C-83A7-D9C747E7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804" t="-1559" r="58090" b="1559"/>
            <a:stretch/>
          </p:blipFill>
          <p:spPr>
            <a:xfrm>
              <a:off x="1998947" y="2029200"/>
              <a:ext cx="1490302" cy="404843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883F0-6F8F-5641-A0C8-ADD0A671A9EB}"/>
                </a:ext>
              </a:extLst>
            </p:cNvPr>
            <p:cNvSpPr txBox="1"/>
            <p:nvPr/>
          </p:nvSpPr>
          <p:spPr>
            <a:xfrm>
              <a:off x="2352835" y="1928051"/>
              <a:ext cx="75200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Cry1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44A84F-F90A-3F4A-B906-75130657B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02" t="5229" r="39378" b="7145"/>
            <a:stretch/>
          </p:blipFill>
          <p:spPr>
            <a:xfrm>
              <a:off x="3474699" y="2311453"/>
              <a:ext cx="1426946" cy="3547462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BFDCAA-5AA8-B544-AC9E-581EFCC82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089" t="7638" r="18781" b="5191"/>
            <a:stretch/>
          </p:blipFill>
          <p:spPr>
            <a:xfrm>
              <a:off x="4899809" y="2418186"/>
              <a:ext cx="1585074" cy="3529068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E1A62A-5CD0-1545-830B-D8E074F9B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681" t="5547" r="142" b="6828"/>
            <a:stretch/>
          </p:blipFill>
          <p:spPr>
            <a:xfrm>
              <a:off x="6398417" y="2353492"/>
              <a:ext cx="1497026" cy="35474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9D8B33-FA48-FE40-B0D1-D4B3269E4287}"/>
                </a:ext>
              </a:extLst>
            </p:cNvPr>
            <p:cNvSpPr txBox="1"/>
            <p:nvPr/>
          </p:nvSpPr>
          <p:spPr>
            <a:xfrm>
              <a:off x="3416571" y="5825812"/>
              <a:ext cx="2392929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Zeitgeber Time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0445E1-B2BB-0F4A-87BE-506221DD9359}"/>
              </a:ext>
            </a:extLst>
          </p:cNvPr>
          <p:cNvCxnSpPr>
            <a:cxnSpLocks/>
          </p:cNvCxnSpPr>
          <p:nvPr/>
        </p:nvCxnSpPr>
        <p:spPr>
          <a:xfrm>
            <a:off x="6386095" y="6160110"/>
            <a:ext cx="189738" cy="174649"/>
          </a:xfrm>
          <a:prstGeom prst="line">
            <a:avLst/>
          </a:prstGeom>
          <a:ln w="57150">
            <a:solidFill>
              <a:srgbClr val="487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CB932D-C4D9-CE4B-BC87-BA8319E23933}"/>
              </a:ext>
            </a:extLst>
          </p:cNvPr>
          <p:cNvCxnSpPr>
            <a:cxnSpLocks/>
          </p:cNvCxnSpPr>
          <p:nvPr/>
        </p:nvCxnSpPr>
        <p:spPr>
          <a:xfrm>
            <a:off x="7394533" y="6142938"/>
            <a:ext cx="192024" cy="173736"/>
          </a:xfrm>
          <a:prstGeom prst="line">
            <a:avLst/>
          </a:prstGeom>
          <a:ln w="5715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C39814-A91F-AD48-97FB-DBB4746A1CF6}"/>
              </a:ext>
            </a:extLst>
          </p:cNvPr>
          <p:cNvSpPr txBox="1"/>
          <p:nvPr/>
        </p:nvSpPr>
        <p:spPr>
          <a:xfrm>
            <a:off x="6569520" y="6037554"/>
            <a:ext cx="2174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7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ALAN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6F7600E-BF09-65DB-7522-8D29887A5C7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Behavioral Responses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Circadian Rhythm</a:t>
            </a:r>
          </a:p>
        </p:txBody>
      </p:sp>
    </p:spTree>
    <p:extLst>
      <p:ext uri="{BB962C8B-B14F-4D97-AF65-F5344CB8AC3E}">
        <p14:creationId xmlns:p14="http://schemas.microsoft.com/office/powerpoint/2010/main" val="425476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4EE250-6F6E-4D30-39A7-C0942B67B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99" y="229390"/>
            <a:ext cx="7777432" cy="5257821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5BA886E-04A5-82BE-41DF-FCE4BC60E1CB}"/>
              </a:ext>
            </a:extLst>
          </p:cNvPr>
          <p:cNvGrpSpPr/>
          <p:nvPr/>
        </p:nvGrpSpPr>
        <p:grpSpPr>
          <a:xfrm>
            <a:off x="5950521" y="3451973"/>
            <a:ext cx="2996593" cy="3339645"/>
            <a:chOff x="4114800" y="1017953"/>
            <a:chExt cx="4831489" cy="5113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CBB3A-5D69-D794-9DF2-073D270CA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493" t="18889"/>
            <a:stretch/>
          </p:blipFill>
          <p:spPr>
            <a:xfrm>
              <a:off x="4114800" y="3158569"/>
              <a:ext cx="3690187" cy="297304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DFC248-FB13-FB44-8294-E705B576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5" b="99803" l="43604" r="72215">
                          <a14:foregroundMark x1="55433" y1="71400" x2="55433" y2="71400"/>
                          <a14:foregroundMark x1="52957" y1="69034" x2="52957" y2="69034"/>
                          <a14:foregroundMark x1="59972" y1="72189" x2="59972" y2="72189"/>
                          <a14:foregroundMark x1="53095" y1="71992" x2="53095" y2="71992"/>
                          <a14:foregroundMark x1="59835" y1="75937" x2="59835" y2="75937"/>
                          <a14:foregroundMark x1="60523" y1="90335" x2="60523" y2="90335"/>
                          <a14:foregroundMark x1="58184" y1="89941" x2="58184" y2="89941"/>
                          <a14:foregroundMark x1="55708" y1="90533" x2="55708" y2="90533"/>
                          <a14:foregroundMark x1="55296" y1="88363" x2="55296" y2="88363"/>
                          <a14:foregroundMark x1="57359" y1="88166" x2="57359" y2="88166"/>
                          <a14:foregroundMark x1="58047" y1="88166" x2="58047" y2="88166"/>
                          <a14:foregroundMark x1="59285" y1="92505" x2="59285" y2="92505"/>
                          <a14:foregroundMark x1="57221" y1="92702" x2="57221" y2="92702"/>
                          <a14:foregroundMark x1="50757" y1="69625" x2="50757" y2="69625"/>
                          <a14:foregroundMark x1="54746" y1="87968" x2="54746" y2="87968"/>
                          <a14:foregroundMark x1="52466" y1="74445" x2="60248" y2="75542"/>
                          <a14:foregroundMark x1="60248" y1="75542" x2="60385" y2="75148"/>
                          <a14:foregroundMark x1="45557" y1="92936" x2="44979" y2="98225"/>
                          <a14:foregroundMark x1="47210" y1="77815" x2="46743" y2="82083"/>
                          <a14:foregroundMark x1="47739" y1="72978" x2="47664" y2="73663"/>
                          <a14:foregroundMark x1="47825" y1="72189" x2="47739" y2="72978"/>
                          <a14:foregroundMark x1="47868" y1="71795" x2="47825" y2="72189"/>
                          <a14:foregroundMark x1="68178" y1="80723" x2="68274" y2="81118"/>
                          <a14:foregroundMark x1="64669" y1="99211" x2="64493" y2="99447"/>
                          <a14:foregroundMark x1="64963" y1="98817" x2="64669" y2="99211"/>
                          <a14:foregroundMark x1="48865" y1="97374" x2="48896" y2="97011"/>
                          <a14:foregroundMark x1="48859" y1="97383" x2="45805" y2="98422"/>
                          <a14:foregroundMark x1="45864" y1="95859" x2="45929" y2="93075"/>
                          <a14:foregroundMark x1="45805" y1="98422" x2="45855" y2="96264"/>
                          <a14:foregroundMark x1="56534" y1="80276" x2="56534" y2="80276"/>
                          <a14:foregroundMark x1="54333" y1="81262" x2="61486" y2="83432"/>
                          <a14:foregroundMark x1="60523" y1="84615" x2="54746" y2="84615"/>
                          <a14:foregroundMark x1="52270" y1="83037" x2="54470" y2="74162"/>
                          <a14:foregroundMark x1="60935" y1="84418" x2="61486" y2="81262"/>
                          <a14:foregroundMark x1="62173" y1="84024" x2="62173" y2="84024"/>
                          <a14:foregroundMark x1="62311" y1="85602" x2="62311" y2="85602"/>
                          <a14:foregroundMark x1="57084" y1="15976" x2="56121" y2="9665"/>
                          <a14:foregroundMark x1="47497" y1="77935" x2="47138" y2="80870"/>
                          <a14:foregroundMark x1="45195" y1="92801" x2="45117" y2="93688"/>
                          <a14:foregroundMark x1="46539" y1="77536" x2="45595" y2="88258"/>
                          <a14:foregroundMark x1="46801" y1="74556" x2="46727" y2="75393"/>
                          <a14:foregroundMark x1="46836" y1="74162" x2="46801" y2="74556"/>
                          <a14:foregroundMark x1="46905" y1="73373" x2="46836" y2="74162"/>
                          <a14:foregroundMark x1="59835" y1="34517" x2="64711" y2="59412"/>
                          <a14:foregroundMark x1="45257" y1="92824" x2="44567" y2="99803"/>
                          <a14:foregroundMark x1="46761" y1="77628" x2="45839" y2="86948"/>
                          <a14:foregroundMark x1="47065" y1="74556" x2="47039" y2="74818"/>
                          <a14:foregroundMark x1="47104" y1="74162" x2="47065" y2="74556"/>
                          <a14:foregroundMark x1="47143" y1="73767" x2="47104" y2="74162"/>
                          <a14:foregroundMark x1="47221" y1="72978" x2="47143" y2="73767"/>
                          <a14:foregroundMark x1="47318" y1="71992" x2="47221" y2="72978"/>
                          <a14:foregroundMark x1="48008" y1="67832" x2="48148" y2="66829"/>
                          <a14:foregroundMark x1="47510" y1="71400" x2="47717" y2="69921"/>
                          <a14:foregroundMark x1="47455" y1="71795" x2="47510" y2="71400"/>
                          <a14:foregroundMark x1="47400" y1="72189" x2="47455" y2="71795"/>
                          <a14:foregroundMark x1="47290" y1="72978" x2="47400" y2="72189"/>
                          <a14:foregroundMark x1="47180" y1="73767" x2="47290" y2="72978"/>
                          <a14:foregroundMark x1="47125" y1="74162" x2="47180" y2="73767"/>
                          <a14:foregroundMark x1="47070" y1="74556" x2="47125" y2="74162"/>
                          <a14:foregroundMark x1="47032" y1="74831" x2="47070" y2="74556"/>
                          <a14:foregroundMark x1="43604" y1="99408" x2="46648" y2="77581"/>
                          <a14:foregroundMark x1="50344" y1="69625" x2="50613" y2="69288"/>
                          <a14:foregroundMark x1="46443" y1="77496" x2="44292" y2="94872"/>
                          <a14:foregroundMark x1="46808" y1="74556" x2="46697" y2="75450"/>
                          <a14:foregroundMark x1="46857" y1="74162" x2="46808" y2="74556"/>
                          <a14:foregroundMark x1="47003" y1="72978" x2="46857" y2="74162"/>
                          <a14:foregroundMark x1="47100" y1="72189" x2="47003" y2="72978"/>
                          <a14:foregroundMark x1="47149" y1="71795" x2="47100" y2="72189"/>
                          <a14:foregroundMark x1="47198" y1="71400" x2="47149" y2="71795"/>
                          <a14:foregroundMark x1="47384" y1="69895" x2="47198" y2="71400"/>
                          <a14:foregroundMark x1="47758" y1="66875" x2="47580" y2="68314"/>
                          <a14:foregroundMark x1="51032" y1="40434" x2="48148" y2="63727"/>
                          <a14:foregroundMark x1="54333" y1="66667" x2="54333" y2="66667"/>
                          <a14:foregroundMark x1="54608" y1="65680" x2="54608" y2="65680"/>
                          <a14:foregroundMark x1="54883" y1="65483" x2="54883" y2="65483"/>
                          <a14:foregroundMark x1="54883" y1="65680" x2="56121" y2="65878"/>
                          <a14:foregroundMark x1="54504" y1="65504" x2="57497" y2="65878"/>
                          <a14:foregroundMark x1="54389" y1="65809" x2="54883" y2="65680"/>
                          <a14:foregroundMark x1="52270" y1="88757" x2="52270" y2="88757"/>
                          <a14:foregroundMark x1="61761" y1="96647" x2="61761" y2="96647"/>
                          <a14:foregroundMark x1="54470" y1="96647" x2="54470" y2="96647"/>
                          <a14:foregroundMark x1="55021" y1="96252" x2="55021" y2="96252"/>
                          <a14:foregroundMark x1="61348" y1="98225" x2="61348" y2="98225"/>
                          <a14:foregroundMark x1="61348" y1="98028" x2="61348" y2="98028"/>
                          <a14:foregroundMark x1="61348" y1="98225" x2="61348" y2="98225"/>
                          <a14:foregroundMark x1="61348" y1="98619" x2="61348" y2="98619"/>
                          <a14:foregroundMark x1="61348" y1="98028" x2="61348" y2="98028"/>
                          <a14:foregroundMark x1="53370" y1="96647" x2="53370" y2="96647"/>
                          <a14:foregroundMark x1="54470" y1="97436" x2="54470" y2="97436"/>
                          <a14:foregroundMark x1="55296" y1="97239" x2="55296" y2="97239"/>
                          <a14:foregroundMark x1="55296" y1="96647" x2="55296" y2="96647"/>
                          <a14:foregroundMark x1="55296" y1="96647" x2="55296" y2="96647"/>
                          <a14:foregroundMark x1="55296" y1="96450" x2="55296" y2="96450"/>
                          <a14:foregroundMark x1="55296" y1="96647" x2="55296" y2="96647"/>
                          <a14:foregroundMark x1="55296" y1="96252" x2="55296" y2="96252"/>
                          <a14:foregroundMark x1="55296" y1="96450" x2="55296" y2="96450"/>
                          <a14:foregroundMark x1="55296" y1="96450" x2="55296" y2="96450"/>
                          <a14:foregroundMark x1="55296" y1="96450" x2="55296" y2="96450"/>
                          <a14:foregroundMark x1="55158" y1="96450" x2="55158" y2="96450"/>
                          <a14:foregroundMark x1="61348" y1="98422" x2="61348" y2="98422"/>
                          <a14:foregroundMark x1="61348" y1="98422" x2="61348" y2="98422"/>
                          <a14:foregroundMark x1="61348" y1="98422" x2="61348" y2="98422"/>
                          <a14:foregroundMark x1="61348" y1="98422" x2="61348" y2="98422"/>
                          <a14:foregroundMark x1="61348" y1="98422" x2="61348" y2="98422"/>
                          <a14:backgroundMark x1="63549" y1="70217" x2="63549" y2="70217"/>
                          <a14:backgroundMark x1="49656" y1="65286" x2="49656" y2="65286"/>
                          <a14:backgroundMark x1="63549" y1="65286" x2="63549" y2="65286"/>
                          <a14:backgroundMark x1="62586" y1="68442" x2="66162" y2="70611"/>
                          <a14:backgroundMark x1="49243" y1="81657" x2="47043" y2="93491"/>
                          <a14:backgroundMark x1="47043" y1="93491" x2="51857" y2="94675"/>
                          <a14:backgroundMark x1="66988" y1="90730" x2="67263" y2="84418"/>
                          <a14:backgroundMark x1="64512" y1="75937" x2="61486" y2="64497"/>
                          <a14:backgroundMark x1="50799" y1="66272" x2="48418" y2="66667"/>
                          <a14:backgroundMark x1="61486" y1="64497" x2="57863" y2="65099"/>
                          <a14:backgroundMark x1="47180" y1="74556" x2="51444" y2="76331"/>
                          <a14:backgroundMark x1="57049" y1="63047" x2="64787" y2="62130"/>
                          <a14:backgroundMark x1="52109" y1="63633" x2="54453" y2="63355"/>
                          <a14:backgroundMark x1="48143" y1="64103" x2="52008" y2="63645"/>
                          <a14:backgroundMark x1="48693" y1="67061" x2="49381" y2="68047"/>
                          <a14:backgroundMark x1="49931" y1="75148" x2="49931" y2="75148"/>
                          <a14:backgroundMark x1="49243" y1="74556" x2="49243" y2="74556"/>
                          <a14:backgroundMark x1="48968" y1="74162" x2="48968" y2="74162"/>
                          <a14:backgroundMark x1="48968" y1="74162" x2="48968" y2="74162"/>
                          <a14:backgroundMark x1="50206" y1="74162" x2="50206" y2="74162"/>
                          <a14:backgroundMark x1="47730" y1="72978" x2="47730" y2="72978"/>
                          <a14:backgroundMark x1="49381" y1="73767" x2="49381" y2="73767"/>
                          <a14:backgroundMark x1="49931" y1="73767" x2="49931" y2="73767"/>
                          <a14:backgroundMark x1="50206" y1="74162" x2="50206" y2="74162"/>
                          <a14:backgroundMark x1="51169" y1="74162" x2="51169" y2="74162"/>
                          <a14:backgroundMark x1="53645" y1="64892" x2="53645" y2="64892"/>
                          <a14:backgroundMark x1="55158" y1="64892" x2="55158" y2="64892"/>
                          <a14:backgroundMark x1="48968" y1="69034" x2="48968" y2="69034"/>
                          <a14:backgroundMark x1="47455" y1="70020" x2="47455" y2="70020"/>
                          <a14:backgroundMark x1="48418" y1="71400" x2="48418" y2="71400"/>
                          <a14:backgroundMark x1="46768" y1="71795" x2="46768" y2="71795"/>
                          <a14:backgroundMark x1="47593" y1="69428" x2="47593" y2="69428"/>
                          <a14:backgroundMark x1="47593" y1="72189" x2="47593" y2="72189"/>
                          <a14:backgroundMark x1="47180" y1="74162" x2="47180" y2="74162"/>
                          <a14:backgroundMark x1="47455" y1="71400" x2="47455" y2="71400"/>
                          <a14:backgroundMark x1="51582" y1="89744" x2="51582" y2="89744"/>
                          <a14:backgroundMark x1="53508" y1="93886" x2="53508" y2="93886"/>
                          <a14:backgroundMark x1="54333" y1="94280" x2="54333" y2="94280"/>
                          <a14:backgroundMark x1="54449" y1="94004" x2="54791" y2="94405"/>
                          <a14:backgroundMark x1="53508" y1="92899" x2="54437" y2="93990"/>
                          <a14:backgroundMark x1="56671" y1="96055" x2="61348" y2="95661"/>
                          <a14:backgroundMark x1="65062" y1="91124" x2="62861" y2="94280"/>
                          <a14:backgroundMark x1="50876" y1="88757" x2="53095" y2="93688"/>
                          <a14:backgroundMark x1="50344" y1="87574" x2="50876" y2="88757"/>
                          <a14:backgroundMark x1="63549" y1="76331" x2="64099" y2="76134"/>
                          <a14:backgroundMark x1="63411" y1="74162" x2="69051" y2="79487"/>
                          <a14:backgroundMark x1="68501" y1="79290" x2="68501" y2="79290"/>
                          <a14:backgroundMark x1="68501" y1="80276" x2="68501" y2="80276"/>
                          <a14:backgroundMark x1="68501" y1="80276" x2="68501" y2="80276"/>
                          <a14:backgroundMark x1="69188" y1="80276" x2="68088" y2="80276"/>
                          <a14:backgroundMark x1="67950" y1="83037" x2="69051" y2="82051"/>
                          <a14:backgroundMark x1="68088" y1="82643" x2="68088" y2="82643"/>
                          <a14:backgroundMark x1="50619" y1="66272" x2="54883" y2="64497"/>
                          <a14:backgroundMark x1="68913" y1="83432" x2="68776" y2="82051"/>
                          <a14:backgroundMark x1="68363" y1="83432" x2="68363" y2="82446"/>
                          <a14:backgroundMark x1="68363" y1="82249" x2="68363" y2="82249"/>
                          <a14:backgroundMark x1="68226" y1="82051" x2="68226" y2="82051"/>
                          <a14:backgroundMark x1="70014" y1="83629" x2="68363" y2="95464"/>
                          <a14:backgroundMark x1="68363" y1="95464" x2="70839" y2="91124"/>
                          <a14:backgroundMark x1="68638" y1="84024" x2="69188" y2="83235"/>
                          <a14:backgroundMark x1="69188" y1="83235" x2="69601" y2="84024"/>
                          <a14:backgroundMark x1="67675" y1="83826" x2="70426" y2="82051"/>
                          <a14:backgroundMark x1="56121" y1="98028" x2="56121" y2="98028"/>
                          <a14:backgroundMark x1="50481" y1="98817" x2="50481" y2="98817"/>
                          <a14:backgroundMark x1="55158" y1="99803" x2="55158" y2="99803"/>
                          <a14:backgroundMark x1="55158" y1="98422" x2="55158" y2="98422"/>
                          <a14:backgroundMark x1="55846" y1="97041" x2="55846" y2="97041"/>
                          <a14:backgroundMark x1="55433" y1="96647" x2="55433" y2="96647"/>
                          <a14:backgroundMark x1="56121" y1="96647" x2="56121" y2="96647"/>
                          <a14:backgroundMark x1="55708" y1="96450" x2="55708" y2="96450"/>
                          <a14:backgroundMark x1="55708" y1="96252" x2="55708" y2="96252"/>
                          <a14:backgroundMark x1="56121" y1="96252" x2="56121" y2="96252"/>
                          <a14:backgroundMark x1="56121" y1="96450" x2="56121" y2="96450"/>
                          <a14:backgroundMark x1="56121" y1="97041" x2="56121" y2="97041"/>
                          <a14:backgroundMark x1="55708" y1="96252" x2="55708" y2="96252"/>
                          <a14:backgroundMark x1="56396" y1="96450" x2="56396" y2="96450"/>
                          <a14:backgroundMark x1="56396" y1="96844" x2="56396" y2="96844"/>
                          <a14:backgroundMark x1="56121" y1="96647" x2="56946" y2="97041"/>
                          <a14:backgroundMark x1="53920" y1="95661" x2="53920" y2="95661"/>
                          <a14:backgroundMark x1="60660" y1="99014" x2="60660" y2="99014"/>
                          <a14:backgroundMark x1="61486" y1="99211" x2="61486" y2="99211"/>
                          <a14:backgroundMark x1="60660" y1="98225" x2="60660" y2="98225"/>
                          <a14:backgroundMark x1="61623" y1="98422" x2="61623" y2="98422"/>
                          <a14:backgroundMark x1="60660" y1="98225" x2="60660" y2="98225"/>
                          <a14:backgroundMark x1="60660" y1="98422" x2="60660" y2="98422"/>
                          <a14:backgroundMark x1="60385" y1="98225" x2="62448" y2="98817"/>
                          <a14:backgroundMark x1="57635" y1="97436" x2="60385" y2="98225"/>
                          <a14:backgroundMark x1="62448" y1="98028" x2="56260" y2="97436"/>
                          <a14:backgroundMark x1="54058" y1="97633" x2="54058" y2="97633"/>
                          <a14:backgroundMark x1="48968" y1="97239" x2="51307" y2="99803"/>
                          <a14:backgroundMark x1="70702" y1="94477" x2="70426" y2="99803"/>
                          <a14:backgroundMark x1="68226" y1="95858" x2="71114" y2="91519"/>
                          <a14:backgroundMark x1="71114" y1="95266" x2="71114" y2="95266"/>
                          <a14:backgroundMark x1="71114" y1="94280" x2="71114" y2="94280"/>
                          <a14:backgroundMark x1="70702" y1="94477" x2="70702" y2="94477"/>
                          <a14:backgroundMark x1="70702" y1="94477" x2="70702" y2="94477"/>
                          <a14:backgroundMark x1="70702" y1="93491" x2="70702" y2="93491"/>
                          <a14:backgroundMark x1="70702" y1="93491" x2="70702" y2="93491"/>
                          <a14:backgroundMark x1="70702" y1="93688" x2="70702" y2="93688"/>
                          <a14:backgroundMark x1="66162" y1="98422" x2="66162" y2="98422"/>
                          <a14:backgroundMark x1="64099" y1="99408" x2="64099" y2="99408"/>
                          <a14:backgroundMark x1="65475" y1="98817" x2="65475" y2="98817"/>
                          <a14:backgroundMark x1="65612" y1="97436" x2="65612" y2="97436"/>
                          <a14:backgroundMark x1="65750" y1="97436" x2="65750" y2="97436"/>
                          <a14:backgroundMark x1="65750" y1="97239" x2="65750" y2="97239"/>
                          <a14:backgroundMark x1="66850" y1="96252" x2="67675" y2="95858"/>
                          <a14:backgroundMark x1="65750" y1="97239" x2="67263" y2="96252"/>
                          <a14:backgroundMark x1="64512" y1="99211" x2="64512" y2="99211"/>
                          <a14:backgroundMark x1="67813" y1="71795" x2="66300" y2="65680"/>
                          <a14:backgroundMark x1="63549" y1="66667" x2="63549" y2="66667"/>
                          <a14:backgroundMark x1="65199" y1="65483" x2="65199" y2="65483"/>
                          <a14:backgroundMark x1="64924" y1="65483" x2="64924" y2="65483"/>
                          <a14:backgroundMark x1="66162" y1="65483" x2="66162" y2="65483"/>
                          <a14:backgroundMark x1="65750" y1="65483" x2="65612" y2="65483"/>
                          <a14:backgroundMark x1="65475" y1="66272" x2="64787" y2="65483"/>
                          <a14:backgroundMark x1="65887" y1="68245" x2="65887" y2="68245"/>
                          <a14:backgroundMark x1="66162" y1="67061" x2="65612" y2="63116"/>
                          <a14:backgroundMark x1="66850" y1="71992" x2="66300" y2="73176"/>
                          <a14:backgroundMark x1="67125" y1="72387" x2="66850" y2="71203"/>
                          <a14:backgroundMark x1="65750" y1="68047" x2="67675" y2="69231"/>
                          <a14:backgroundMark x1="66850" y1="71203" x2="66988" y2="73373"/>
                          <a14:backgroundMark x1="66988" y1="71006" x2="66300" y2="68442"/>
                          <a14:backgroundMark x1="64924" y1="64497" x2="64924" y2="64497"/>
                          <a14:backgroundMark x1="78404" y1="94675" x2="75378" y2="95464"/>
                          <a14:backgroundMark x1="68226" y1="91913" x2="71527" y2="92702"/>
                          <a14:backgroundMark x1="71389" y1="93688" x2="71389" y2="93688"/>
                          <a14:backgroundMark x1="71252" y1="93688" x2="71252" y2="95266"/>
                          <a14:backgroundMark x1="71252" y1="92899" x2="71252" y2="93688"/>
                          <a14:backgroundMark x1="71252" y1="93294" x2="71252" y2="95858"/>
                          <a14:backgroundMark x1="65475" y1="97633" x2="65475" y2="98817"/>
                          <a14:backgroundMark x1="65887" y1="67653" x2="64924" y2="66864"/>
                          <a14:backgroundMark x1="65612" y1="65483" x2="66850" y2="65483"/>
                          <a14:backgroundMark x1="64237" y1="64892" x2="64237" y2="64892"/>
                          <a14:backgroundMark x1="64237" y1="65878" x2="64237" y2="65878"/>
                          <a14:backgroundMark x1="64924" y1="65089" x2="64924" y2="65286"/>
                          <a14:backgroundMark x1="65337" y1="64694" x2="65337" y2="64694"/>
                          <a14:backgroundMark x1="65062" y1="64892" x2="65062" y2="64892"/>
                          <a14:backgroundMark x1="66850" y1="65089" x2="66162" y2="65286"/>
                        </a14:backgroundRemoval>
                      </a14:imgEffect>
                    </a14:imgLayer>
                  </a14:imgProps>
                </a:ext>
              </a:extLst>
            </a:blip>
            <a:srcRect l="49257" t="64041" r="27540" b="1367"/>
            <a:stretch/>
          </p:blipFill>
          <p:spPr>
            <a:xfrm>
              <a:off x="5263528" y="2086729"/>
              <a:ext cx="1392729" cy="1443830"/>
            </a:xfrm>
            <a:prstGeom prst="rect">
              <a:avLst/>
            </a:prstGeom>
          </p:spPr>
        </p:pic>
        <p:pic>
          <p:nvPicPr>
            <p:cNvPr id="9" name="Graphic 8" descr="Computer with solid fill">
              <a:extLst>
                <a:ext uri="{FF2B5EF4-FFF2-40B4-BE49-F238E27FC236}">
                  <a16:creationId xmlns:a16="http://schemas.microsoft.com/office/drawing/2014/main" id="{DF8CB4FD-97A5-6B05-BBBE-507D145B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19814" y="1017953"/>
              <a:ext cx="1726475" cy="172647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D456E2-0D26-4BC7-C440-CAE290622743}"/>
                    </a:ext>
                  </a:extLst>
                </p14:cNvPr>
                <p14:cNvContentPartPr/>
                <p14:nvPr/>
              </p14:nvContentPartPr>
              <p14:xfrm>
                <a:off x="7948235" y="426856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D456E2-0D26-4BC7-C440-CAE2906227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2235" y="42325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227BD8-E0AC-4000-0FFC-439B760FF443}"/>
                    </a:ext>
                  </a:extLst>
                </p14:cNvPr>
                <p14:cNvContentPartPr/>
                <p14:nvPr/>
              </p14:nvContentPartPr>
              <p14:xfrm>
                <a:off x="8123195" y="415768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227BD8-E0AC-4000-0FFC-439B760FF4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87195" y="41216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C99863-5DFD-3836-7545-43FDC11AA04D}"/>
                    </a:ext>
                  </a:extLst>
                </p14:cNvPr>
                <p14:cNvContentPartPr/>
                <p14:nvPr/>
              </p14:nvContentPartPr>
              <p14:xfrm>
                <a:off x="8311115" y="4020162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C99863-5DFD-3836-7545-43FDC11AA0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75115" y="39841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F41991-64AD-81AA-14C5-65646D764FE4}"/>
                    </a:ext>
                  </a:extLst>
                </p14:cNvPr>
                <p14:cNvContentPartPr/>
                <p14:nvPr/>
              </p14:nvContentPartPr>
              <p14:xfrm>
                <a:off x="8475275" y="383728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F41991-64AD-81AA-14C5-65646D764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9275" y="3801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40952C-C850-4B43-10DE-3F3E33C28B75}"/>
                    </a:ext>
                  </a:extLst>
                </p14:cNvPr>
                <p14:cNvContentPartPr/>
                <p14:nvPr/>
              </p14:nvContentPartPr>
              <p14:xfrm>
                <a:off x="8627915" y="3611922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40952C-C850-4B43-10DE-3F3E33C28B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1915" y="35759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3E40FE-6DCE-D8BC-D1D7-95CE1AE6548F}"/>
                    </a:ext>
                  </a:extLst>
                </p14:cNvPr>
                <p14:cNvContentPartPr/>
                <p14:nvPr/>
              </p14:nvContentPartPr>
              <p14:xfrm>
                <a:off x="8676515" y="333796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3E40FE-6DCE-D8BC-D1D7-95CE1AE654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0515" y="33019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AAB526-60A6-B103-74B2-86F4A0F0B195}"/>
                    </a:ext>
                  </a:extLst>
                </p14:cNvPr>
                <p14:cNvContentPartPr/>
                <p14:nvPr/>
              </p14:nvContentPartPr>
              <p14:xfrm>
                <a:off x="8645555" y="304708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AAB526-60A6-B103-74B2-86F4A0F0B1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9555" y="30110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85E098-26A8-100F-4126-DA2D06917F70}"/>
                    </a:ext>
                  </a:extLst>
                </p14:cNvPr>
                <p14:cNvContentPartPr/>
                <p14:nvPr/>
              </p14:nvContentPartPr>
              <p14:xfrm>
                <a:off x="8515595" y="285484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85E098-26A8-100F-4126-DA2D06917F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9595" y="28188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9E219B-C0FD-7E6A-3280-8A57F156BEE8}"/>
                    </a:ext>
                  </a:extLst>
                </p14:cNvPr>
                <p14:cNvContentPartPr/>
                <p14:nvPr/>
              </p14:nvContentPartPr>
              <p14:xfrm>
                <a:off x="8348915" y="274252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9E219B-C0FD-7E6A-3280-8A57F156BE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12915" y="27065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79ADD3-2176-C2F5-C1C4-8939D13A2DB8}"/>
                    </a:ext>
                  </a:extLst>
                </p14:cNvPr>
                <p14:cNvContentPartPr/>
                <p14:nvPr/>
              </p14:nvContentPartPr>
              <p14:xfrm>
                <a:off x="8337755" y="2515002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79ADD3-2176-C2F5-C1C4-8939D13A2D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01755" y="24790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2F45EB-3A0C-7093-9E7D-24BC88DFA8FB}"/>
                    </a:ext>
                  </a:extLst>
                </p14:cNvPr>
                <p14:cNvContentPartPr/>
                <p14:nvPr/>
              </p14:nvContentPartPr>
              <p14:xfrm>
                <a:off x="8430995" y="2371722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2F45EB-3A0C-7093-9E7D-24BC88DFA8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4995" y="23357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556975-061F-B829-7F6D-94F1C76D34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6762" y="890311"/>
            <a:ext cx="7909867" cy="49304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42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A6B4B-57D5-34D2-F6AD-F00773A6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entury Gothic" panose="020F0302020204030204"/>
              </a:rPr>
              <a:t>Write a script - streamline a process for processing, cleaning up, and reorganizing data!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F0302020204030204"/>
              </a:rPr>
              <a:t>Collaborate on Git Hub!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F0302020204030204"/>
              </a:rPr>
              <a:t>Visualize our data!</a:t>
            </a:r>
            <a:endParaRPr lang="en-US" b="1" dirty="0">
              <a:latin typeface="Century Gothic" panose="020F0302020204030204"/>
            </a:endParaRPr>
          </a:p>
          <a:p>
            <a:endParaRPr lang="en-US" b="1" dirty="0">
              <a:latin typeface="Century Gothic" panose="020F0302020204030204"/>
            </a:endParaRP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9CC2A6-B4A0-881E-FE93-2A2B9B65F14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Project Aims:</a:t>
            </a:r>
          </a:p>
        </p:txBody>
      </p:sp>
    </p:spTree>
    <p:extLst>
      <p:ext uri="{BB962C8B-B14F-4D97-AF65-F5344CB8AC3E}">
        <p14:creationId xmlns:p14="http://schemas.microsoft.com/office/powerpoint/2010/main" val="140383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810</Words>
  <Application>Microsoft Macintosh PowerPoint</Application>
  <PresentationFormat>On-screen Show (4:3)</PresentationFormat>
  <Paragraphs>124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Chalkduster</vt:lpstr>
      <vt:lpstr>Trattatello</vt:lpstr>
      <vt:lpstr>Office Theme</vt:lpstr>
      <vt:lpstr>1_Office Theme</vt:lpstr>
      <vt:lpstr>2_Office Theme</vt:lpstr>
      <vt:lpstr>PowerPoint Presentation</vt:lpstr>
      <vt:lpstr>PowerPoint Presentation</vt:lpstr>
      <vt:lpstr>Behavioral Responses Sleep / Activity</vt:lpstr>
      <vt:lpstr>Behavioral Responses Sleep / Activity</vt:lpstr>
      <vt:lpstr>Behavioral Responses Circadian Rhythm</vt:lpstr>
      <vt:lpstr>Drosophila Activity Monitor (DAMSystem)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 Alaasam</dc:creator>
  <cp:lastModifiedBy>Valentina Alaasam</cp:lastModifiedBy>
  <cp:revision>21</cp:revision>
  <dcterms:created xsi:type="dcterms:W3CDTF">2022-04-28T22:11:21Z</dcterms:created>
  <dcterms:modified xsi:type="dcterms:W3CDTF">2022-05-03T21:17:45Z</dcterms:modified>
</cp:coreProperties>
</file>